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5087" r:id="rId4"/>
  </p:sldMasterIdLst>
  <p:notesMasterIdLst>
    <p:notesMasterId r:id="rId10"/>
  </p:notesMasterIdLst>
  <p:handoutMasterIdLst>
    <p:handoutMasterId r:id="rId11"/>
  </p:handoutMasterIdLst>
  <p:sldIdLst>
    <p:sldId id="256" r:id="rId5"/>
    <p:sldId id="311" r:id="rId6"/>
    <p:sldId id="336" r:id="rId7"/>
    <p:sldId id="799" r:id="rId8"/>
    <p:sldId id="807" r:id="rId9"/>
  </p:sldIdLst>
  <p:sldSz cx="12192000" cy="6858000"/>
  <p:notesSz cx="6858000" cy="987266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FFCC"/>
    <a:srgbClr val="CCECFF"/>
    <a:srgbClr val="CCFFCC"/>
    <a:srgbClr val="E2FFC5"/>
    <a:srgbClr val="99CCFF"/>
    <a:srgbClr val="666699"/>
    <a:srgbClr val="FF66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769E7-CD04-CE41-A96B-B8CA83BBBF48}" v="1" dt="2022-11-08T21:36:00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1090" autoAdjust="0"/>
  </p:normalViewPr>
  <p:slideViewPr>
    <p:cSldViewPr snapToGrid="0">
      <p:cViewPr varScale="1">
        <p:scale>
          <a:sx n="88" d="100"/>
          <a:sy n="88" d="100"/>
        </p:scale>
        <p:origin x="114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152" y="78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89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88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bhu NATARAJAN" userId="b568c39d-4608-44ca-adc0-616f90d36460" providerId="ADAL" clId="{A8DE3FE0-B713-4ED2-A7C9-8D21EBD0A641}"/>
    <pc:docChg chg="modSld">
      <pc:chgData name="Prabhu NATARAJAN" userId="b568c39d-4608-44ca-adc0-616f90d36460" providerId="ADAL" clId="{A8DE3FE0-B713-4ED2-A7C9-8D21EBD0A641}" dt="2022-11-07T02:06:35.763" v="24" actId="20577"/>
      <pc:docMkLst>
        <pc:docMk/>
      </pc:docMkLst>
      <pc:sldChg chg="modSp">
        <pc:chgData name="Prabhu NATARAJAN" userId="b568c39d-4608-44ca-adc0-616f90d36460" providerId="ADAL" clId="{A8DE3FE0-B713-4ED2-A7C9-8D21EBD0A641}" dt="2022-11-07T02:06:14.547" v="10" actId="20577"/>
        <pc:sldMkLst>
          <pc:docMk/>
          <pc:sldMk cId="0" sldId="256"/>
        </pc:sldMkLst>
        <pc:spChg chg="mod">
          <ac:chgData name="Prabhu NATARAJAN" userId="b568c39d-4608-44ca-adc0-616f90d36460" providerId="ADAL" clId="{A8DE3FE0-B713-4ED2-A7C9-8D21EBD0A641}" dt="2022-11-07T02:04:19.242" v="1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Prabhu NATARAJAN" userId="b568c39d-4608-44ca-adc0-616f90d36460" providerId="ADAL" clId="{A8DE3FE0-B713-4ED2-A7C9-8D21EBD0A641}" dt="2022-11-07T02:06:14.547" v="10" actId="20577"/>
          <ac:spMkLst>
            <pc:docMk/>
            <pc:sldMk cId="0" sldId="256"/>
            <ac:spMk id="11" creationId="{00000000-0000-0000-0000-000000000000}"/>
          </ac:spMkLst>
        </pc:spChg>
      </pc:sldChg>
      <pc:sldChg chg="modSp">
        <pc:chgData name="Prabhu NATARAJAN" userId="b568c39d-4608-44ca-adc0-616f90d36460" providerId="ADAL" clId="{A8DE3FE0-B713-4ED2-A7C9-8D21EBD0A641}" dt="2022-11-07T02:06:35.763" v="24" actId="20577"/>
        <pc:sldMkLst>
          <pc:docMk/>
          <pc:sldMk cId="3972507484" sldId="311"/>
        </pc:sldMkLst>
        <pc:spChg chg="mod">
          <ac:chgData name="Prabhu NATARAJAN" userId="b568c39d-4608-44ca-adc0-616f90d36460" providerId="ADAL" clId="{A8DE3FE0-B713-4ED2-A7C9-8D21EBD0A641}" dt="2022-11-07T02:06:35.763" v="24" actId="20577"/>
          <ac:spMkLst>
            <pc:docMk/>
            <pc:sldMk cId="3972507484" sldId="311"/>
            <ac:spMk id="3" creationId="{AD9AB76F-B050-4E93-AD8A-B57B379DBBC8}"/>
          </ac:spMkLst>
        </pc:spChg>
      </pc:sldChg>
    </pc:docChg>
  </pc:docChgLst>
  <pc:docChgLst>
    <pc:chgData name="Prabhu NATARAJAN" userId="b568c39d-4608-44ca-adc0-616f90d36460" providerId="ADAL" clId="{8CA769E7-CD04-CE41-A96B-B8CA83BBBF48}"/>
    <pc:docChg chg="modSld">
      <pc:chgData name="Prabhu NATARAJAN" userId="b568c39d-4608-44ca-adc0-616f90d36460" providerId="ADAL" clId="{8CA769E7-CD04-CE41-A96B-B8CA83BBBF48}" dt="2022-11-08T21:36:00.489" v="2" actId="20577"/>
      <pc:docMkLst>
        <pc:docMk/>
      </pc:docMkLst>
      <pc:sldChg chg="modSp mod">
        <pc:chgData name="Prabhu NATARAJAN" userId="b568c39d-4608-44ca-adc0-616f90d36460" providerId="ADAL" clId="{8CA769E7-CD04-CE41-A96B-B8CA83BBBF48}" dt="2022-11-07T23:52:27.656" v="1" actId="1076"/>
        <pc:sldMkLst>
          <pc:docMk/>
          <pc:sldMk cId="1525253878" sldId="770"/>
        </pc:sldMkLst>
        <pc:picChg chg="mod modCrop">
          <ac:chgData name="Prabhu NATARAJAN" userId="b568c39d-4608-44ca-adc0-616f90d36460" providerId="ADAL" clId="{8CA769E7-CD04-CE41-A96B-B8CA83BBBF48}" dt="2022-11-07T23:52:27.656" v="1" actId="1076"/>
          <ac:picMkLst>
            <pc:docMk/>
            <pc:sldMk cId="1525253878" sldId="770"/>
            <ac:picMk id="6" creationId="{2C04FB22-0DA4-4456-9AC0-3B061798F8B4}"/>
          </ac:picMkLst>
        </pc:picChg>
      </pc:sldChg>
      <pc:sldChg chg="modSp modAnim">
        <pc:chgData name="Prabhu NATARAJAN" userId="b568c39d-4608-44ca-adc0-616f90d36460" providerId="ADAL" clId="{8CA769E7-CD04-CE41-A96B-B8CA83BBBF48}" dt="2022-11-08T21:36:00.489" v="2" actId="20577"/>
        <pc:sldMkLst>
          <pc:docMk/>
          <pc:sldMk cId="2648282983" sldId="787"/>
        </pc:sldMkLst>
        <pc:spChg chg="mod">
          <ac:chgData name="Prabhu NATARAJAN" userId="b568c39d-4608-44ca-adc0-616f90d36460" providerId="ADAL" clId="{8CA769E7-CD04-CE41-A96B-B8CA83BBBF48}" dt="2022-11-08T21:36:00.489" v="2" actId="20577"/>
          <ac:spMkLst>
            <pc:docMk/>
            <pc:sldMk cId="2648282983" sldId="787"/>
            <ac:spMk id="3" creationId="{39EF68F9-D9F4-4CDB-9054-1C6CBF2E184B}"/>
          </ac:spMkLst>
        </pc:spChg>
      </pc:sldChg>
    </pc:docChg>
  </pc:docChgLst>
  <pc:docChgLst>
    <pc:chgData name="Prabhu NATARAJAN" userId="b568c39d-4608-44ca-adc0-616f90d36460" providerId="ADAL" clId="{CD7CD436-B8F0-4164-B893-4B7C6635A898}"/>
    <pc:docChg chg="modSld">
      <pc:chgData name="Prabhu NATARAJAN" userId="b568c39d-4608-44ca-adc0-616f90d36460" providerId="ADAL" clId="{CD7CD436-B8F0-4164-B893-4B7C6635A898}" dt="2022-11-08T09:49:01.689" v="2"/>
      <pc:docMkLst>
        <pc:docMk/>
      </pc:docMkLst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1525253878" sldId="770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1525253878" sldId="770"/>
            <ac:inkMk id="7" creationId="{683E290D-0C8D-5020-5DFE-E13BC9ECB1AA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951809711" sldId="771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951809711" sldId="771"/>
            <ac:inkMk id="6" creationId="{379601D3-36F5-AB72-49E1-E560394F3393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358704930" sldId="772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358704930" sldId="772"/>
            <ac:inkMk id="7" creationId="{D7B1184F-4AFB-9151-52A4-1715BA341740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2519082952" sldId="773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2519082952" sldId="773"/>
            <ac:inkMk id="6" creationId="{6C0BD27E-85BC-BDB5-1F3E-02D14E8EA8D3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1824599721" sldId="774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1824599721" sldId="774"/>
            <ac:inkMk id="6" creationId="{7543DB31-C669-B1E2-8D20-95B5B4A6F09E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3507416369" sldId="775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3507416369" sldId="775"/>
            <ac:inkMk id="6" creationId="{54B7819A-7A8E-9645-AC5C-BAE8AD6B5B20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1529775617" sldId="776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1529775617" sldId="776"/>
            <ac:inkMk id="3" creationId="{013B527D-957D-8868-5075-F3BA08B70451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2620186485" sldId="777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2620186485" sldId="777"/>
            <ac:inkMk id="6" creationId="{3E29D69E-4E82-304D-8E86-7FFBEEBFA25E}"/>
          </ac:inkMkLst>
        </pc:inkChg>
      </pc:sldChg>
      <pc:sldChg chg="mod modShow">
        <pc:chgData name="Prabhu NATARAJAN" userId="b568c39d-4608-44ca-adc0-616f90d36460" providerId="ADAL" clId="{CD7CD436-B8F0-4164-B893-4B7C6635A898}" dt="2022-11-08T08:01:21.792" v="1" actId="729"/>
        <pc:sldMkLst>
          <pc:docMk/>
          <pc:sldMk cId="1935191252" sldId="778"/>
        </pc:sldMkLst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1419066920" sldId="779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1419066920" sldId="779"/>
            <ac:inkMk id="7" creationId="{E9703683-6187-9C31-DBE9-903715258E13}"/>
          </ac:inkMkLst>
        </pc:inkChg>
      </pc:sldChg>
      <pc:sldChg chg="mod modShow">
        <pc:chgData name="Prabhu NATARAJAN" userId="b568c39d-4608-44ca-adc0-616f90d36460" providerId="ADAL" clId="{CD7CD436-B8F0-4164-B893-4B7C6635A898}" dt="2022-11-08T08:01:15.250" v="0" actId="729"/>
        <pc:sldMkLst>
          <pc:docMk/>
          <pc:sldMk cId="3442227947" sldId="780"/>
        </pc:sldMkLst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3648755942" sldId="781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3648755942" sldId="781"/>
            <ac:inkMk id="6" creationId="{92EF473E-8691-408C-1C86-4243B01726F4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2501714774" sldId="782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2501714774" sldId="782"/>
            <ac:inkMk id="5" creationId="{C61CD634-8B45-496B-FF10-3978513F66DE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1231233180" sldId="783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1231233180" sldId="783"/>
            <ac:inkMk id="6" creationId="{9B21980B-3226-9011-496B-B9325EA20505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2404264789" sldId="784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2404264789" sldId="784"/>
            <ac:inkMk id="6" creationId="{57461D45-B59D-25AC-D2B2-47B84D433255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3388097950" sldId="785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3388097950" sldId="785"/>
            <ac:inkMk id="6" creationId="{A74CC595-DF0E-3790-ED2F-4854F51ED672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4069463512" sldId="786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4069463512" sldId="786"/>
            <ac:inkMk id="6" creationId="{8B6D8BF7-8231-3A3D-E7AB-7FC4AD751D94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2648282983" sldId="787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2648282983" sldId="787"/>
            <ac:inkMk id="6" creationId="{48AC4C73-13B4-80ED-1741-98852C19261A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3469488392" sldId="788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3469488392" sldId="788"/>
            <ac:inkMk id="3" creationId="{62A12254-DC21-C35A-A53A-79558F3BA425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2304366073" sldId="789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2304366073" sldId="789"/>
            <ac:inkMk id="6" creationId="{5CD2468F-A3DD-E119-D7FF-47FE3089AC88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2211502664" sldId="790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2211502664" sldId="790"/>
            <ac:inkMk id="7" creationId="{BA9A9917-FA49-03DF-0941-80D986E78986}"/>
          </ac:inkMkLst>
        </pc:inkChg>
      </pc:sldChg>
      <pc:sldChg chg="addSp">
        <pc:chgData name="Prabhu NATARAJAN" userId="b568c39d-4608-44ca-adc0-616f90d36460" providerId="ADAL" clId="{CD7CD436-B8F0-4164-B893-4B7C6635A898}" dt="2022-11-08T09:49:01.689" v="2"/>
        <pc:sldMkLst>
          <pc:docMk/>
          <pc:sldMk cId="2836959167" sldId="791"/>
        </pc:sldMkLst>
        <pc:inkChg chg="add">
          <ac:chgData name="Prabhu NATARAJAN" userId="b568c39d-4608-44ca-adc0-616f90d36460" providerId="ADAL" clId="{CD7CD436-B8F0-4164-B893-4B7C6635A898}" dt="2022-11-08T09:49:01.689" v="2"/>
          <ac:inkMkLst>
            <pc:docMk/>
            <pc:sldMk cId="2836959167" sldId="791"/>
            <ac:inkMk id="3" creationId="{677C1963-141B-CDD3-93C3-3ACF5563E8BF}"/>
          </ac:inkMkLst>
        </pc:inkChg>
      </pc:sldChg>
    </pc:docChg>
  </pc:docChgLst>
  <pc:docChgLst>
    <pc:chgData name="Prabhu NATARAJAN" userId="b568c39d-4608-44ca-adc0-616f90d36460" providerId="ADAL" clId="{7A1C68B3-E530-4B74-B6C0-6595C3B8457B}"/>
    <pc:docChg chg="undo custSel addSld delSld modSld">
      <pc:chgData name="Prabhu NATARAJAN" userId="b568c39d-4608-44ca-adc0-616f90d36460" providerId="ADAL" clId="{7A1C68B3-E530-4B74-B6C0-6595C3B8457B}" dt="2022-11-07T07:32:10.520" v="616" actId="1076"/>
      <pc:docMkLst>
        <pc:docMk/>
      </pc:docMkLst>
      <pc:sldChg chg="del">
        <pc:chgData name="Prabhu NATARAJAN" userId="b568c39d-4608-44ca-adc0-616f90d36460" providerId="ADAL" clId="{7A1C68B3-E530-4B74-B6C0-6595C3B8457B}" dt="2022-11-07T07:01:13.438" v="399" actId="2696"/>
        <pc:sldMkLst>
          <pc:docMk/>
          <pc:sldMk cId="579906018" sldId="337"/>
        </pc:sldMkLst>
      </pc:sldChg>
      <pc:sldChg chg="del">
        <pc:chgData name="Prabhu NATARAJAN" userId="b568c39d-4608-44ca-adc0-616f90d36460" providerId="ADAL" clId="{7A1C68B3-E530-4B74-B6C0-6595C3B8457B}" dt="2022-11-07T07:00:41.682" v="378" actId="2696"/>
        <pc:sldMkLst>
          <pc:docMk/>
          <pc:sldMk cId="3296746546" sldId="367"/>
        </pc:sldMkLst>
      </pc:sldChg>
      <pc:sldChg chg="del">
        <pc:chgData name="Prabhu NATARAJAN" userId="b568c39d-4608-44ca-adc0-616f90d36460" providerId="ADAL" clId="{7A1C68B3-E530-4B74-B6C0-6595C3B8457B}" dt="2022-11-07T07:03:50.372" v="418" actId="2696"/>
        <pc:sldMkLst>
          <pc:docMk/>
          <pc:sldMk cId="4272915773" sldId="372"/>
        </pc:sldMkLst>
      </pc:sldChg>
      <pc:sldChg chg="del">
        <pc:chgData name="Prabhu NATARAJAN" userId="b568c39d-4608-44ca-adc0-616f90d36460" providerId="ADAL" clId="{7A1C68B3-E530-4B74-B6C0-6595C3B8457B}" dt="2022-11-07T07:00:56.601" v="386" actId="2696"/>
        <pc:sldMkLst>
          <pc:docMk/>
          <pc:sldMk cId="1010803985" sldId="373"/>
        </pc:sldMkLst>
      </pc:sldChg>
      <pc:sldChg chg="del">
        <pc:chgData name="Prabhu NATARAJAN" userId="b568c39d-4608-44ca-adc0-616f90d36460" providerId="ADAL" clId="{7A1C68B3-E530-4B74-B6C0-6595C3B8457B}" dt="2022-11-07T07:00:56.632" v="387" actId="2696"/>
        <pc:sldMkLst>
          <pc:docMk/>
          <pc:sldMk cId="386809163" sldId="374"/>
        </pc:sldMkLst>
      </pc:sldChg>
      <pc:sldChg chg="del">
        <pc:chgData name="Prabhu NATARAJAN" userId="b568c39d-4608-44ca-adc0-616f90d36460" providerId="ADAL" clId="{7A1C68B3-E530-4B74-B6C0-6595C3B8457B}" dt="2022-11-07T07:00:56.663" v="388" actId="2696"/>
        <pc:sldMkLst>
          <pc:docMk/>
          <pc:sldMk cId="3242677168" sldId="375"/>
        </pc:sldMkLst>
      </pc:sldChg>
      <pc:sldChg chg="del">
        <pc:chgData name="Prabhu NATARAJAN" userId="b568c39d-4608-44ca-adc0-616f90d36460" providerId="ADAL" clId="{7A1C68B3-E530-4B74-B6C0-6595C3B8457B}" dt="2022-11-07T07:00:56.694" v="389" actId="2696"/>
        <pc:sldMkLst>
          <pc:docMk/>
          <pc:sldMk cId="775610974" sldId="376"/>
        </pc:sldMkLst>
      </pc:sldChg>
      <pc:sldChg chg="del">
        <pc:chgData name="Prabhu NATARAJAN" userId="b568c39d-4608-44ca-adc0-616f90d36460" providerId="ADAL" clId="{7A1C68B3-E530-4B74-B6C0-6595C3B8457B}" dt="2022-11-07T07:00:56.882" v="393" actId="2696"/>
        <pc:sldMkLst>
          <pc:docMk/>
          <pc:sldMk cId="4197085337" sldId="377"/>
        </pc:sldMkLst>
      </pc:sldChg>
      <pc:sldChg chg="del">
        <pc:chgData name="Prabhu NATARAJAN" userId="b568c39d-4608-44ca-adc0-616f90d36460" providerId="ADAL" clId="{7A1C68B3-E530-4B74-B6C0-6595C3B8457B}" dt="2022-11-07T07:01:01.631" v="398" actId="2696"/>
        <pc:sldMkLst>
          <pc:docMk/>
          <pc:sldMk cId="3878690618" sldId="378"/>
        </pc:sldMkLst>
      </pc:sldChg>
      <pc:sldChg chg="del">
        <pc:chgData name="Prabhu NATARAJAN" userId="b568c39d-4608-44ca-adc0-616f90d36460" providerId="ADAL" clId="{7A1C68B3-E530-4B74-B6C0-6595C3B8457B}" dt="2022-11-07T07:00:41.729" v="379" actId="2696"/>
        <pc:sldMkLst>
          <pc:docMk/>
          <pc:sldMk cId="1603146005" sldId="379"/>
        </pc:sldMkLst>
      </pc:sldChg>
      <pc:sldChg chg="del">
        <pc:chgData name="Prabhu NATARAJAN" userId="b568c39d-4608-44ca-adc0-616f90d36460" providerId="ADAL" clId="{7A1C68B3-E530-4B74-B6C0-6595C3B8457B}" dt="2022-11-07T07:00:41.760" v="380" actId="2696"/>
        <pc:sldMkLst>
          <pc:docMk/>
          <pc:sldMk cId="1228222531" sldId="380"/>
        </pc:sldMkLst>
      </pc:sldChg>
      <pc:sldChg chg="del">
        <pc:chgData name="Prabhu NATARAJAN" userId="b568c39d-4608-44ca-adc0-616f90d36460" providerId="ADAL" clId="{7A1C68B3-E530-4B74-B6C0-6595C3B8457B}" dt="2022-11-07T07:00:41.776" v="381" actId="2696"/>
        <pc:sldMkLst>
          <pc:docMk/>
          <pc:sldMk cId="767635130" sldId="381"/>
        </pc:sldMkLst>
      </pc:sldChg>
      <pc:sldChg chg="del">
        <pc:chgData name="Prabhu NATARAJAN" userId="b568c39d-4608-44ca-adc0-616f90d36460" providerId="ADAL" clId="{7A1C68B3-E530-4B74-B6C0-6595C3B8457B}" dt="2022-11-07T07:00:41.792" v="382" actId="2696"/>
        <pc:sldMkLst>
          <pc:docMk/>
          <pc:sldMk cId="3835867504" sldId="382"/>
        </pc:sldMkLst>
      </pc:sldChg>
      <pc:sldChg chg="del">
        <pc:chgData name="Prabhu NATARAJAN" userId="b568c39d-4608-44ca-adc0-616f90d36460" providerId="ADAL" clId="{7A1C68B3-E530-4B74-B6C0-6595C3B8457B}" dt="2022-11-07T07:00:41.823" v="383" actId="2696"/>
        <pc:sldMkLst>
          <pc:docMk/>
          <pc:sldMk cId="3852746576" sldId="383"/>
        </pc:sldMkLst>
      </pc:sldChg>
      <pc:sldChg chg="del">
        <pc:chgData name="Prabhu NATARAJAN" userId="b568c39d-4608-44ca-adc0-616f90d36460" providerId="ADAL" clId="{7A1C68B3-E530-4B74-B6C0-6595C3B8457B}" dt="2022-11-07T07:00:41.838" v="384" actId="2696"/>
        <pc:sldMkLst>
          <pc:docMk/>
          <pc:sldMk cId="1658067112" sldId="384"/>
        </pc:sldMkLst>
      </pc:sldChg>
      <pc:sldChg chg="del">
        <pc:chgData name="Prabhu NATARAJAN" userId="b568c39d-4608-44ca-adc0-616f90d36460" providerId="ADAL" clId="{7A1C68B3-E530-4B74-B6C0-6595C3B8457B}" dt="2022-11-07T07:00:41.854" v="385" actId="2696"/>
        <pc:sldMkLst>
          <pc:docMk/>
          <pc:sldMk cId="1008912815" sldId="385"/>
        </pc:sldMkLst>
      </pc:sldChg>
      <pc:sldChg chg="del">
        <pc:chgData name="Prabhu NATARAJAN" userId="b568c39d-4608-44ca-adc0-616f90d36460" providerId="ADAL" clId="{7A1C68B3-E530-4B74-B6C0-6595C3B8457B}" dt="2022-11-07T07:03:50.356" v="416" actId="2696"/>
        <pc:sldMkLst>
          <pc:docMk/>
          <pc:sldMk cId="162380311" sldId="387"/>
        </pc:sldMkLst>
      </pc:sldChg>
      <pc:sldChg chg="del">
        <pc:chgData name="Prabhu NATARAJAN" userId="b568c39d-4608-44ca-adc0-616f90d36460" providerId="ADAL" clId="{7A1C68B3-E530-4B74-B6C0-6595C3B8457B}" dt="2022-11-07T07:03:50.310" v="412" actId="2696"/>
        <pc:sldMkLst>
          <pc:docMk/>
          <pc:sldMk cId="3622002639" sldId="388"/>
        </pc:sldMkLst>
      </pc:sldChg>
      <pc:sldChg chg="del">
        <pc:chgData name="Prabhu NATARAJAN" userId="b568c39d-4608-44ca-adc0-616f90d36460" providerId="ADAL" clId="{7A1C68B3-E530-4B74-B6C0-6595C3B8457B}" dt="2022-11-07T07:03:50.325" v="414" actId="2696"/>
        <pc:sldMkLst>
          <pc:docMk/>
          <pc:sldMk cId="620865445" sldId="389"/>
        </pc:sldMkLst>
      </pc:sldChg>
      <pc:sldChg chg="del">
        <pc:chgData name="Prabhu NATARAJAN" userId="b568c39d-4608-44ca-adc0-616f90d36460" providerId="ADAL" clId="{7A1C68B3-E530-4B74-B6C0-6595C3B8457B}" dt="2022-11-07T07:03:50.356" v="417" actId="2696"/>
        <pc:sldMkLst>
          <pc:docMk/>
          <pc:sldMk cId="3131188275" sldId="390"/>
        </pc:sldMkLst>
      </pc:sldChg>
      <pc:sldChg chg="del">
        <pc:chgData name="Prabhu NATARAJAN" userId="b568c39d-4608-44ca-adc0-616f90d36460" providerId="ADAL" clId="{7A1C68B3-E530-4B74-B6C0-6595C3B8457B}" dt="2022-11-07T07:03:50.341" v="415" actId="2696"/>
        <pc:sldMkLst>
          <pc:docMk/>
          <pc:sldMk cId="4084534848" sldId="391"/>
        </pc:sldMkLst>
      </pc:sldChg>
      <pc:sldChg chg="del">
        <pc:chgData name="Prabhu NATARAJAN" userId="b568c39d-4608-44ca-adc0-616f90d36460" providerId="ADAL" clId="{7A1C68B3-E530-4B74-B6C0-6595C3B8457B}" dt="2022-11-07T07:03:50.325" v="413" actId="2696"/>
        <pc:sldMkLst>
          <pc:docMk/>
          <pc:sldMk cId="3869472687" sldId="392"/>
        </pc:sldMkLst>
      </pc:sldChg>
      <pc:sldChg chg="del">
        <pc:chgData name="Prabhu NATARAJAN" userId="b568c39d-4608-44ca-adc0-616f90d36460" providerId="ADAL" clId="{7A1C68B3-E530-4B74-B6C0-6595C3B8457B}" dt="2022-11-07T07:00:56.835" v="392" actId="2696"/>
        <pc:sldMkLst>
          <pc:docMk/>
          <pc:sldMk cId="139027715" sldId="763"/>
        </pc:sldMkLst>
      </pc:sldChg>
      <pc:sldChg chg="del">
        <pc:chgData name="Prabhu NATARAJAN" userId="b568c39d-4608-44ca-adc0-616f90d36460" providerId="ADAL" clId="{7A1C68B3-E530-4B74-B6C0-6595C3B8457B}" dt="2022-11-07T07:00:56.804" v="391" actId="2696"/>
        <pc:sldMkLst>
          <pc:docMk/>
          <pc:sldMk cId="1904084201" sldId="764"/>
        </pc:sldMkLst>
      </pc:sldChg>
      <pc:sldChg chg="del">
        <pc:chgData name="Prabhu NATARAJAN" userId="b568c39d-4608-44ca-adc0-616f90d36460" providerId="ADAL" clId="{7A1C68B3-E530-4B74-B6C0-6595C3B8457B}" dt="2022-11-07T07:00:56.929" v="394" actId="2696"/>
        <pc:sldMkLst>
          <pc:docMk/>
          <pc:sldMk cId="4269265373" sldId="765"/>
        </pc:sldMkLst>
      </pc:sldChg>
      <pc:sldChg chg="del">
        <pc:chgData name="Prabhu NATARAJAN" userId="b568c39d-4608-44ca-adc0-616f90d36460" providerId="ADAL" clId="{7A1C68B3-E530-4B74-B6C0-6595C3B8457B}" dt="2022-11-07T07:01:01.615" v="396" actId="2696"/>
        <pc:sldMkLst>
          <pc:docMk/>
          <pc:sldMk cId="3609778259" sldId="766"/>
        </pc:sldMkLst>
      </pc:sldChg>
      <pc:sldChg chg="del">
        <pc:chgData name="Prabhu NATARAJAN" userId="b568c39d-4608-44ca-adc0-616f90d36460" providerId="ADAL" clId="{7A1C68B3-E530-4B74-B6C0-6595C3B8457B}" dt="2022-11-07T07:00:56.757" v="390" actId="2696"/>
        <pc:sldMkLst>
          <pc:docMk/>
          <pc:sldMk cId="252733840" sldId="767"/>
        </pc:sldMkLst>
      </pc:sldChg>
      <pc:sldChg chg="del">
        <pc:chgData name="Prabhu NATARAJAN" userId="b568c39d-4608-44ca-adc0-616f90d36460" providerId="ADAL" clId="{7A1C68B3-E530-4B74-B6C0-6595C3B8457B}" dt="2022-11-07T07:01:01.553" v="395" actId="2696"/>
        <pc:sldMkLst>
          <pc:docMk/>
          <pc:sldMk cId="3654630785" sldId="768"/>
        </pc:sldMkLst>
      </pc:sldChg>
      <pc:sldChg chg="del">
        <pc:chgData name="Prabhu NATARAJAN" userId="b568c39d-4608-44ca-adc0-616f90d36460" providerId="ADAL" clId="{7A1C68B3-E530-4B74-B6C0-6595C3B8457B}" dt="2022-11-07T07:01:01.615" v="397" actId="2696"/>
        <pc:sldMkLst>
          <pc:docMk/>
          <pc:sldMk cId="3568711793" sldId="769"/>
        </pc:sldMkLst>
      </pc:sldChg>
      <pc:sldChg chg="addSp modSp add">
        <pc:chgData name="Prabhu NATARAJAN" userId="b568c39d-4608-44ca-adc0-616f90d36460" providerId="ADAL" clId="{7A1C68B3-E530-4B74-B6C0-6595C3B8457B}" dt="2022-11-07T02:15:56.383" v="30" actId="1076"/>
        <pc:sldMkLst>
          <pc:docMk/>
          <pc:sldMk cId="1525253878" sldId="770"/>
        </pc:sldMkLst>
        <pc:spChg chg="mod">
          <ac:chgData name="Prabhu NATARAJAN" userId="b568c39d-4608-44ca-adc0-616f90d36460" providerId="ADAL" clId="{7A1C68B3-E530-4B74-B6C0-6595C3B8457B}" dt="2022-11-07T02:15:46.256" v="27" actId="20577"/>
          <ac:spMkLst>
            <pc:docMk/>
            <pc:sldMk cId="1525253878" sldId="770"/>
            <ac:spMk id="2" creationId="{135D32A7-25FC-478D-BDA8-97DDBA9148C9}"/>
          </ac:spMkLst>
        </pc:spChg>
        <pc:picChg chg="add mod">
          <ac:chgData name="Prabhu NATARAJAN" userId="b568c39d-4608-44ca-adc0-616f90d36460" providerId="ADAL" clId="{7A1C68B3-E530-4B74-B6C0-6595C3B8457B}" dt="2022-11-07T02:15:56.383" v="30" actId="1076"/>
          <ac:picMkLst>
            <pc:docMk/>
            <pc:sldMk cId="1525253878" sldId="770"/>
            <ac:picMk id="6" creationId="{2C04FB22-0DA4-4456-9AC0-3B061798F8B4}"/>
          </ac:picMkLst>
        </pc:picChg>
      </pc:sldChg>
      <pc:sldChg chg="addSp delSp modSp add">
        <pc:chgData name="Prabhu NATARAJAN" userId="b568c39d-4608-44ca-adc0-616f90d36460" providerId="ADAL" clId="{7A1C68B3-E530-4B74-B6C0-6595C3B8457B}" dt="2022-11-07T06:57:46.486" v="377" actId="6549"/>
        <pc:sldMkLst>
          <pc:docMk/>
          <pc:sldMk cId="951809711" sldId="771"/>
        </pc:sldMkLst>
        <pc:spChg chg="mod">
          <ac:chgData name="Prabhu NATARAJAN" userId="b568c39d-4608-44ca-adc0-616f90d36460" providerId="ADAL" clId="{7A1C68B3-E530-4B74-B6C0-6595C3B8457B}" dt="2022-11-07T02:21:40.279" v="60" actId="20577"/>
          <ac:spMkLst>
            <pc:docMk/>
            <pc:sldMk cId="951809711" sldId="771"/>
            <ac:spMk id="2" creationId="{135D32A7-25FC-478D-BDA8-97DDBA9148C9}"/>
          </ac:spMkLst>
        </pc:spChg>
        <pc:spChg chg="mod">
          <ac:chgData name="Prabhu NATARAJAN" userId="b568c39d-4608-44ca-adc0-616f90d36460" providerId="ADAL" clId="{7A1C68B3-E530-4B74-B6C0-6595C3B8457B}" dt="2022-11-07T06:57:46.486" v="377" actId="6549"/>
          <ac:spMkLst>
            <pc:docMk/>
            <pc:sldMk cId="951809711" sldId="771"/>
            <ac:spMk id="3" creationId="{6C3B7DE3-83DB-47FD-91CD-9349006D7340}"/>
          </ac:spMkLst>
        </pc:spChg>
        <pc:picChg chg="del">
          <ac:chgData name="Prabhu NATARAJAN" userId="b568c39d-4608-44ca-adc0-616f90d36460" providerId="ADAL" clId="{7A1C68B3-E530-4B74-B6C0-6595C3B8457B}" dt="2022-11-07T02:21:42.524" v="61" actId="478"/>
          <ac:picMkLst>
            <pc:docMk/>
            <pc:sldMk cId="951809711" sldId="771"/>
            <ac:picMk id="6" creationId="{2C04FB22-0DA4-4456-9AC0-3B061798F8B4}"/>
          </ac:picMkLst>
        </pc:picChg>
        <pc:picChg chg="add mod">
          <ac:chgData name="Prabhu NATARAJAN" userId="b568c39d-4608-44ca-adc0-616f90d36460" providerId="ADAL" clId="{7A1C68B3-E530-4B74-B6C0-6595C3B8457B}" dt="2022-11-07T02:21:48.017" v="63" actId="1076"/>
          <ac:picMkLst>
            <pc:docMk/>
            <pc:sldMk cId="951809711" sldId="771"/>
            <ac:picMk id="7" creationId="{0DF3E392-600A-4118-BDD8-C67FB38D137E}"/>
          </ac:picMkLst>
        </pc:picChg>
      </pc:sldChg>
      <pc:sldChg chg="addSp modSp add">
        <pc:chgData name="Prabhu NATARAJAN" userId="b568c39d-4608-44ca-adc0-616f90d36460" providerId="ADAL" clId="{7A1C68B3-E530-4B74-B6C0-6595C3B8457B}" dt="2022-11-07T03:46:46.327" v="262" actId="20577"/>
        <pc:sldMkLst>
          <pc:docMk/>
          <pc:sldMk cId="358704930" sldId="772"/>
        </pc:sldMkLst>
        <pc:spChg chg="mod">
          <ac:chgData name="Prabhu NATARAJAN" userId="b568c39d-4608-44ca-adc0-616f90d36460" providerId="ADAL" clId="{7A1C68B3-E530-4B74-B6C0-6595C3B8457B}" dt="2022-11-07T03:45:05.660" v="222" actId="20577"/>
          <ac:spMkLst>
            <pc:docMk/>
            <pc:sldMk cId="358704930" sldId="772"/>
            <ac:spMk id="2" creationId="{D27344C7-D04C-4068-BC04-C7D6D50C7707}"/>
          </ac:spMkLst>
        </pc:spChg>
        <pc:spChg chg="mod">
          <ac:chgData name="Prabhu NATARAJAN" userId="b568c39d-4608-44ca-adc0-616f90d36460" providerId="ADAL" clId="{7A1C68B3-E530-4B74-B6C0-6595C3B8457B}" dt="2022-11-07T03:46:46.327" v="262" actId="20577"/>
          <ac:spMkLst>
            <pc:docMk/>
            <pc:sldMk cId="358704930" sldId="772"/>
            <ac:spMk id="3" creationId="{8ACE09B5-D065-4A3C-AE78-840A8EC9C772}"/>
          </ac:spMkLst>
        </pc:spChg>
        <pc:picChg chg="add mod">
          <ac:chgData name="Prabhu NATARAJAN" userId="b568c39d-4608-44ca-adc0-616f90d36460" providerId="ADAL" clId="{7A1C68B3-E530-4B74-B6C0-6595C3B8457B}" dt="2022-11-07T03:41:10.124" v="209" actId="1076"/>
          <ac:picMkLst>
            <pc:docMk/>
            <pc:sldMk cId="358704930" sldId="772"/>
            <ac:picMk id="6" creationId="{48F03D75-8FEC-4ABE-8B03-2DA517B81FA8}"/>
          </ac:picMkLst>
        </pc:picChg>
      </pc:sldChg>
      <pc:sldChg chg="modSp add">
        <pc:chgData name="Prabhu NATARAJAN" userId="b568c39d-4608-44ca-adc0-616f90d36460" providerId="ADAL" clId="{7A1C68B3-E530-4B74-B6C0-6595C3B8457B}" dt="2022-11-07T03:35:44.069" v="185"/>
        <pc:sldMkLst>
          <pc:docMk/>
          <pc:sldMk cId="2519082952" sldId="773"/>
        </pc:sldMkLst>
        <pc:spChg chg="mod">
          <ac:chgData name="Prabhu NATARAJAN" userId="b568c39d-4608-44ca-adc0-616f90d36460" providerId="ADAL" clId="{7A1C68B3-E530-4B74-B6C0-6595C3B8457B}" dt="2022-11-07T03:35:34.572" v="184" actId="6549"/>
          <ac:spMkLst>
            <pc:docMk/>
            <pc:sldMk cId="2519082952" sldId="773"/>
            <ac:spMk id="2" creationId="{D27344C7-D04C-4068-BC04-C7D6D50C7707}"/>
          </ac:spMkLst>
        </pc:spChg>
        <pc:spChg chg="mod">
          <ac:chgData name="Prabhu NATARAJAN" userId="b568c39d-4608-44ca-adc0-616f90d36460" providerId="ADAL" clId="{7A1C68B3-E530-4B74-B6C0-6595C3B8457B}" dt="2022-11-07T03:35:44.069" v="185"/>
          <ac:spMkLst>
            <pc:docMk/>
            <pc:sldMk cId="2519082952" sldId="773"/>
            <ac:spMk id="3" creationId="{8ACE09B5-D065-4A3C-AE78-840A8EC9C772}"/>
          </ac:spMkLst>
        </pc:spChg>
      </pc:sldChg>
      <pc:sldChg chg="addSp delSp modSp add">
        <pc:chgData name="Prabhu NATARAJAN" userId="b568c39d-4608-44ca-adc0-616f90d36460" providerId="ADAL" clId="{7A1C68B3-E530-4B74-B6C0-6595C3B8457B}" dt="2022-11-07T03:46:40.682" v="254" actId="20577"/>
        <pc:sldMkLst>
          <pc:docMk/>
          <pc:sldMk cId="1824599721" sldId="774"/>
        </pc:sldMkLst>
        <pc:spChg chg="mod">
          <ac:chgData name="Prabhu NATARAJAN" userId="b568c39d-4608-44ca-adc0-616f90d36460" providerId="ADAL" clId="{7A1C68B3-E530-4B74-B6C0-6595C3B8457B}" dt="2022-11-07T03:45:12.006" v="229" actId="20577"/>
          <ac:spMkLst>
            <pc:docMk/>
            <pc:sldMk cId="1824599721" sldId="774"/>
            <ac:spMk id="2" creationId="{D27344C7-D04C-4068-BC04-C7D6D50C7707}"/>
          </ac:spMkLst>
        </pc:spChg>
        <pc:spChg chg="mod">
          <ac:chgData name="Prabhu NATARAJAN" userId="b568c39d-4608-44ca-adc0-616f90d36460" providerId="ADAL" clId="{7A1C68B3-E530-4B74-B6C0-6595C3B8457B}" dt="2022-11-07T03:46:40.682" v="254" actId="20577"/>
          <ac:spMkLst>
            <pc:docMk/>
            <pc:sldMk cId="1824599721" sldId="774"/>
            <ac:spMk id="3" creationId="{8ACE09B5-D065-4A3C-AE78-840A8EC9C772}"/>
          </ac:spMkLst>
        </pc:spChg>
        <pc:picChg chg="del">
          <ac:chgData name="Prabhu NATARAJAN" userId="b568c39d-4608-44ca-adc0-616f90d36460" providerId="ADAL" clId="{7A1C68B3-E530-4B74-B6C0-6595C3B8457B}" dt="2022-11-07T03:41:15.679" v="211" actId="478"/>
          <ac:picMkLst>
            <pc:docMk/>
            <pc:sldMk cId="1824599721" sldId="774"/>
            <ac:picMk id="6" creationId="{48F03D75-8FEC-4ABE-8B03-2DA517B81FA8}"/>
          </ac:picMkLst>
        </pc:picChg>
        <pc:picChg chg="add mod">
          <ac:chgData name="Prabhu NATARAJAN" userId="b568c39d-4608-44ca-adc0-616f90d36460" providerId="ADAL" clId="{7A1C68B3-E530-4B74-B6C0-6595C3B8457B}" dt="2022-11-07T03:41:43.403" v="215" actId="1076"/>
          <ac:picMkLst>
            <pc:docMk/>
            <pc:sldMk cId="1824599721" sldId="774"/>
            <ac:picMk id="7" creationId="{12141D87-5D14-4808-B9F9-1ADE076ED01B}"/>
          </ac:picMkLst>
        </pc:picChg>
        <pc:picChg chg="add del mod">
          <ac:chgData name="Prabhu NATARAJAN" userId="b568c39d-4608-44ca-adc0-616f90d36460" providerId="ADAL" clId="{7A1C68B3-E530-4B74-B6C0-6595C3B8457B}" dt="2022-11-07T03:46:02.223" v="233"/>
          <ac:picMkLst>
            <pc:docMk/>
            <pc:sldMk cId="1824599721" sldId="774"/>
            <ac:picMk id="8" creationId="{96B86BB7-8C45-4F1C-8C94-D1F918572B82}"/>
          </ac:picMkLst>
        </pc:picChg>
      </pc:sldChg>
      <pc:sldChg chg="addSp delSp modSp add">
        <pc:chgData name="Prabhu NATARAJAN" userId="b568c39d-4608-44ca-adc0-616f90d36460" providerId="ADAL" clId="{7A1C68B3-E530-4B74-B6C0-6595C3B8457B}" dt="2022-11-07T06:10:59.155" v="356" actId="20577"/>
        <pc:sldMkLst>
          <pc:docMk/>
          <pc:sldMk cId="3507416369" sldId="775"/>
        </pc:sldMkLst>
        <pc:spChg chg="mod">
          <ac:chgData name="Prabhu NATARAJAN" userId="b568c39d-4608-44ca-adc0-616f90d36460" providerId="ADAL" clId="{7A1C68B3-E530-4B74-B6C0-6595C3B8457B}" dt="2022-11-07T06:10:59.155" v="356" actId="20577"/>
          <ac:spMkLst>
            <pc:docMk/>
            <pc:sldMk cId="3507416369" sldId="775"/>
            <ac:spMk id="3" creationId="{8ACE09B5-D065-4A3C-AE78-840A8EC9C772}"/>
          </ac:spMkLst>
        </pc:spChg>
        <pc:picChg chg="del">
          <ac:chgData name="Prabhu NATARAJAN" userId="b568c39d-4608-44ca-adc0-616f90d36460" providerId="ADAL" clId="{7A1C68B3-E530-4B74-B6C0-6595C3B8457B}" dt="2022-11-07T03:46:07.516" v="235" actId="478"/>
          <ac:picMkLst>
            <pc:docMk/>
            <pc:sldMk cId="3507416369" sldId="775"/>
            <ac:picMk id="7" creationId="{12141D87-5D14-4808-B9F9-1ADE076ED01B}"/>
          </ac:picMkLst>
        </pc:picChg>
        <pc:picChg chg="add mod">
          <ac:chgData name="Prabhu NATARAJAN" userId="b568c39d-4608-44ca-adc0-616f90d36460" providerId="ADAL" clId="{7A1C68B3-E530-4B74-B6C0-6595C3B8457B}" dt="2022-11-07T03:46:14.597" v="239" actId="1076"/>
          <ac:picMkLst>
            <pc:docMk/>
            <pc:sldMk cId="3507416369" sldId="775"/>
            <ac:picMk id="8" creationId="{EED8CCFE-A7ED-46DA-9AC5-CAD7C484DD85}"/>
          </ac:picMkLst>
        </pc:picChg>
      </pc:sldChg>
      <pc:sldChg chg="addSp delSp modSp add">
        <pc:chgData name="Prabhu NATARAJAN" userId="b568c39d-4608-44ca-adc0-616f90d36460" providerId="ADAL" clId="{7A1C68B3-E530-4B74-B6C0-6595C3B8457B}" dt="2022-11-07T06:18:07.961" v="376" actId="1076"/>
        <pc:sldMkLst>
          <pc:docMk/>
          <pc:sldMk cId="1529775617" sldId="776"/>
        </pc:sldMkLst>
        <pc:spChg chg="del">
          <ac:chgData name="Prabhu NATARAJAN" userId="b568c39d-4608-44ca-adc0-616f90d36460" providerId="ADAL" clId="{7A1C68B3-E530-4B74-B6C0-6595C3B8457B}" dt="2022-11-07T03:47:22.068" v="264" actId="478"/>
          <ac:spMkLst>
            <pc:docMk/>
            <pc:sldMk cId="1529775617" sldId="776"/>
            <ac:spMk id="3" creationId="{8ACE09B5-D065-4A3C-AE78-840A8EC9C772}"/>
          </ac:spMkLst>
        </pc:spChg>
        <pc:spChg chg="add mod ord">
          <ac:chgData name="Prabhu NATARAJAN" userId="b568c39d-4608-44ca-adc0-616f90d36460" providerId="ADAL" clId="{7A1C68B3-E530-4B74-B6C0-6595C3B8457B}" dt="2022-11-07T03:47:34.219" v="265" actId="167"/>
          <ac:spMkLst>
            <pc:docMk/>
            <pc:sldMk cId="1529775617" sldId="776"/>
            <ac:spMk id="7" creationId="{3DDF936D-1629-4C51-A8D5-C4581F068F30}"/>
          </ac:spMkLst>
        </pc:spChg>
        <pc:picChg chg="del">
          <ac:chgData name="Prabhu NATARAJAN" userId="b568c39d-4608-44ca-adc0-616f90d36460" providerId="ADAL" clId="{7A1C68B3-E530-4B74-B6C0-6595C3B8457B}" dt="2022-11-07T03:47:35.677" v="266" actId="478"/>
          <ac:picMkLst>
            <pc:docMk/>
            <pc:sldMk cId="1529775617" sldId="776"/>
            <ac:picMk id="8" creationId="{EED8CCFE-A7ED-46DA-9AC5-CAD7C484DD85}"/>
          </ac:picMkLst>
        </pc:picChg>
        <pc:picChg chg="add mod modCrop">
          <ac:chgData name="Prabhu NATARAJAN" userId="b568c39d-4608-44ca-adc0-616f90d36460" providerId="ADAL" clId="{7A1C68B3-E530-4B74-B6C0-6595C3B8457B}" dt="2022-11-07T06:18:07.961" v="376" actId="1076"/>
          <ac:picMkLst>
            <pc:docMk/>
            <pc:sldMk cId="1529775617" sldId="776"/>
            <ac:picMk id="9" creationId="{A6AB2BD7-BA18-44C9-AF55-59386562F20B}"/>
          </ac:picMkLst>
        </pc:picChg>
      </pc:sldChg>
      <pc:sldChg chg="addSp delSp modSp add">
        <pc:chgData name="Prabhu NATARAJAN" userId="b568c39d-4608-44ca-adc0-616f90d36460" providerId="ADAL" clId="{7A1C68B3-E530-4B74-B6C0-6595C3B8457B}" dt="2022-11-07T07:27:12.570" v="597" actId="1076"/>
        <pc:sldMkLst>
          <pc:docMk/>
          <pc:sldMk cId="2620186485" sldId="777"/>
        </pc:sldMkLst>
        <pc:spChg chg="mod">
          <ac:chgData name="Prabhu NATARAJAN" userId="b568c39d-4608-44ca-adc0-616f90d36460" providerId="ADAL" clId="{7A1C68B3-E530-4B74-B6C0-6595C3B8457B}" dt="2022-11-07T05:49:55.301" v="305" actId="6549"/>
          <ac:spMkLst>
            <pc:docMk/>
            <pc:sldMk cId="2620186485" sldId="777"/>
            <ac:spMk id="2" creationId="{D27344C7-D04C-4068-BC04-C7D6D50C7707}"/>
          </ac:spMkLst>
        </pc:spChg>
        <pc:spChg chg="del">
          <ac:chgData name="Prabhu NATARAJAN" userId="b568c39d-4608-44ca-adc0-616f90d36460" providerId="ADAL" clId="{7A1C68B3-E530-4B74-B6C0-6595C3B8457B}" dt="2022-11-07T07:26:34.506" v="587"/>
          <ac:spMkLst>
            <pc:docMk/>
            <pc:sldMk cId="2620186485" sldId="777"/>
            <ac:spMk id="7" creationId="{3DDF936D-1629-4C51-A8D5-C4581F068F30}"/>
          </ac:spMkLst>
        </pc:spChg>
        <pc:picChg chg="add mod">
          <ac:chgData name="Prabhu NATARAJAN" userId="b568c39d-4608-44ca-adc0-616f90d36460" providerId="ADAL" clId="{7A1C68B3-E530-4B74-B6C0-6595C3B8457B}" dt="2022-11-07T07:27:12.570" v="597" actId="1076"/>
          <ac:picMkLst>
            <pc:docMk/>
            <pc:sldMk cId="2620186485" sldId="777"/>
            <ac:picMk id="3" creationId="{C21387D2-0507-4FCE-957D-CF8892AEE749}"/>
          </ac:picMkLst>
        </pc:picChg>
        <pc:picChg chg="add mod">
          <ac:chgData name="Prabhu NATARAJAN" userId="b568c39d-4608-44ca-adc0-616f90d36460" providerId="ADAL" clId="{7A1C68B3-E530-4B74-B6C0-6595C3B8457B}" dt="2022-11-07T07:26:57.434" v="593" actId="1076"/>
          <ac:picMkLst>
            <pc:docMk/>
            <pc:sldMk cId="2620186485" sldId="777"/>
            <ac:picMk id="8" creationId="{E859522C-9428-4F56-AA55-728E1D56E7C4}"/>
          </ac:picMkLst>
        </pc:picChg>
        <pc:picChg chg="del">
          <ac:chgData name="Prabhu NATARAJAN" userId="b568c39d-4608-44ca-adc0-616f90d36460" providerId="ADAL" clId="{7A1C68B3-E530-4B74-B6C0-6595C3B8457B}" dt="2022-11-07T05:49:57.724" v="306" actId="478"/>
          <ac:picMkLst>
            <pc:docMk/>
            <pc:sldMk cId="2620186485" sldId="777"/>
            <ac:picMk id="9" creationId="{A6AB2BD7-BA18-44C9-AF55-59386562F20B}"/>
          </ac:picMkLst>
        </pc:picChg>
      </pc:sldChg>
      <pc:sldChg chg="addSp modSp add">
        <pc:chgData name="Prabhu NATARAJAN" userId="b568c39d-4608-44ca-adc0-616f90d36460" providerId="ADAL" clId="{7A1C68B3-E530-4B74-B6C0-6595C3B8457B}" dt="2022-11-07T06:09:49.409" v="336" actId="1076"/>
        <pc:sldMkLst>
          <pc:docMk/>
          <pc:sldMk cId="1935191252" sldId="778"/>
        </pc:sldMkLst>
        <pc:spChg chg="mod">
          <ac:chgData name="Prabhu NATARAJAN" userId="b568c39d-4608-44ca-adc0-616f90d36460" providerId="ADAL" clId="{7A1C68B3-E530-4B74-B6C0-6595C3B8457B}" dt="2022-11-07T06:08:30.391" v="331" actId="20577"/>
          <ac:spMkLst>
            <pc:docMk/>
            <pc:sldMk cId="1935191252" sldId="778"/>
            <ac:spMk id="2" creationId="{D27344C7-D04C-4068-BC04-C7D6D50C7707}"/>
          </ac:spMkLst>
        </pc:spChg>
        <pc:spChg chg="mod">
          <ac:chgData name="Prabhu NATARAJAN" userId="b568c39d-4608-44ca-adc0-616f90d36460" providerId="ADAL" clId="{7A1C68B3-E530-4B74-B6C0-6595C3B8457B}" dt="2022-11-07T06:08:16.846" v="320"/>
          <ac:spMkLst>
            <pc:docMk/>
            <pc:sldMk cId="1935191252" sldId="778"/>
            <ac:spMk id="3" creationId="{8ACE09B5-D065-4A3C-AE78-840A8EC9C772}"/>
          </ac:spMkLst>
        </pc:spChg>
        <pc:picChg chg="add mod">
          <ac:chgData name="Prabhu NATARAJAN" userId="b568c39d-4608-44ca-adc0-616f90d36460" providerId="ADAL" clId="{7A1C68B3-E530-4B74-B6C0-6595C3B8457B}" dt="2022-11-07T06:09:49.409" v="336" actId="1076"/>
          <ac:picMkLst>
            <pc:docMk/>
            <pc:sldMk cId="1935191252" sldId="778"/>
            <ac:picMk id="6" creationId="{A746C48F-FB3C-434F-9D3C-9D1331AD8B8E}"/>
          </ac:picMkLst>
        </pc:picChg>
      </pc:sldChg>
      <pc:sldChg chg="addSp modSp add">
        <pc:chgData name="Prabhu NATARAJAN" userId="b568c39d-4608-44ca-adc0-616f90d36460" providerId="ADAL" clId="{7A1C68B3-E530-4B74-B6C0-6595C3B8457B}" dt="2022-11-07T07:20:05.402" v="569" actId="1076"/>
        <pc:sldMkLst>
          <pc:docMk/>
          <pc:sldMk cId="1419066920" sldId="779"/>
        </pc:sldMkLst>
        <pc:spChg chg="mod">
          <ac:chgData name="Prabhu NATARAJAN" userId="b568c39d-4608-44ca-adc0-616f90d36460" providerId="ADAL" clId="{7A1C68B3-E530-4B74-B6C0-6595C3B8457B}" dt="2022-11-07T07:19:41.661" v="565"/>
          <ac:spMkLst>
            <pc:docMk/>
            <pc:sldMk cId="1419066920" sldId="779"/>
            <ac:spMk id="2" creationId="{F7962587-97F6-4C85-9787-CC389BADA957}"/>
          </ac:spMkLst>
        </pc:spChg>
        <pc:picChg chg="add mod">
          <ac:chgData name="Prabhu NATARAJAN" userId="b568c39d-4608-44ca-adc0-616f90d36460" providerId="ADAL" clId="{7A1C68B3-E530-4B74-B6C0-6595C3B8457B}" dt="2022-11-07T07:20:05.402" v="569" actId="1076"/>
          <ac:picMkLst>
            <pc:docMk/>
            <pc:sldMk cId="1419066920" sldId="779"/>
            <ac:picMk id="6" creationId="{BD8AE4E2-B40F-499D-BA9C-2F1CE6EC44A7}"/>
          </ac:picMkLst>
        </pc:picChg>
      </pc:sldChg>
      <pc:sldChg chg="modSp add">
        <pc:chgData name="Prabhu NATARAJAN" userId="b568c39d-4608-44ca-adc0-616f90d36460" providerId="ADAL" clId="{7A1C68B3-E530-4B74-B6C0-6595C3B8457B}" dt="2022-11-07T06:12:57.564" v="374" actId="6549"/>
        <pc:sldMkLst>
          <pc:docMk/>
          <pc:sldMk cId="3442227947" sldId="780"/>
        </pc:sldMkLst>
        <pc:spChg chg="mod">
          <ac:chgData name="Prabhu NATARAJAN" userId="b568c39d-4608-44ca-adc0-616f90d36460" providerId="ADAL" clId="{7A1C68B3-E530-4B74-B6C0-6595C3B8457B}" dt="2022-11-07T06:12:47.297" v="372" actId="6549"/>
          <ac:spMkLst>
            <pc:docMk/>
            <pc:sldMk cId="3442227947" sldId="780"/>
            <ac:spMk id="2" creationId="{D27344C7-D04C-4068-BC04-C7D6D50C7707}"/>
          </ac:spMkLst>
        </pc:spChg>
        <pc:spChg chg="mod">
          <ac:chgData name="Prabhu NATARAJAN" userId="b568c39d-4608-44ca-adc0-616f90d36460" providerId="ADAL" clId="{7A1C68B3-E530-4B74-B6C0-6595C3B8457B}" dt="2022-11-07T06:12:57.564" v="374" actId="6549"/>
          <ac:spMkLst>
            <pc:docMk/>
            <pc:sldMk cId="3442227947" sldId="780"/>
            <ac:spMk id="3" creationId="{8ACE09B5-D065-4A3C-AE78-840A8EC9C772}"/>
          </ac:spMkLst>
        </pc:spChg>
      </pc:sldChg>
      <pc:sldChg chg="addSp modSp add">
        <pc:chgData name="Prabhu NATARAJAN" userId="b568c39d-4608-44ca-adc0-616f90d36460" providerId="ADAL" clId="{7A1C68B3-E530-4B74-B6C0-6595C3B8457B}" dt="2022-11-07T07:02:10.851" v="405" actId="14100"/>
        <pc:sldMkLst>
          <pc:docMk/>
          <pc:sldMk cId="3648755942" sldId="781"/>
        </pc:sldMkLst>
        <pc:spChg chg="mod">
          <ac:chgData name="Prabhu NATARAJAN" userId="b568c39d-4608-44ca-adc0-616f90d36460" providerId="ADAL" clId="{7A1C68B3-E530-4B74-B6C0-6595C3B8457B}" dt="2022-11-07T07:01:22.012" v="403" actId="20577"/>
          <ac:spMkLst>
            <pc:docMk/>
            <pc:sldMk cId="3648755942" sldId="781"/>
            <ac:spMk id="2" creationId="{BD4259F7-9AF6-4E97-A613-0C267403708D}"/>
          </ac:spMkLst>
        </pc:spChg>
        <pc:picChg chg="add mod">
          <ac:chgData name="Prabhu NATARAJAN" userId="b568c39d-4608-44ca-adc0-616f90d36460" providerId="ADAL" clId="{7A1C68B3-E530-4B74-B6C0-6595C3B8457B}" dt="2022-11-07T07:02:10.851" v="405" actId="14100"/>
          <ac:picMkLst>
            <pc:docMk/>
            <pc:sldMk cId="3648755942" sldId="781"/>
            <ac:picMk id="5" creationId="{2475D6E4-A3CB-4297-89D0-89AD839FC837}"/>
          </ac:picMkLst>
        </pc:picChg>
      </pc:sldChg>
      <pc:sldChg chg="addSp delSp add">
        <pc:chgData name="Prabhu NATARAJAN" userId="b568c39d-4608-44ca-adc0-616f90d36460" providerId="ADAL" clId="{7A1C68B3-E530-4B74-B6C0-6595C3B8457B}" dt="2022-11-07T07:02:28.669" v="408"/>
        <pc:sldMkLst>
          <pc:docMk/>
          <pc:sldMk cId="2501714774" sldId="782"/>
        </pc:sldMkLst>
        <pc:picChg chg="del">
          <ac:chgData name="Prabhu NATARAJAN" userId="b568c39d-4608-44ca-adc0-616f90d36460" providerId="ADAL" clId="{7A1C68B3-E530-4B74-B6C0-6595C3B8457B}" dt="2022-11-07T07:02:27.883" v="407" actId="478"/>
          <ac:picMkLst>
            <pc:docMk/>
            <pc:sldMk cId="2501714774" sldId="782"/>
            <ac:picMk id="5" creationId="{2475D6E4-A3CB-4297-89D0-89AD839FC837}"/>
          </ac:picMkLst>
        </pc:picChg>
        <pc:picChg chg="add">
          <ac:chgData name="Prabhu NATARAJAN" userId="b568c39d-4608-44ca-adc0-616f90d36460" providerId="ADAL" clId="{7A1C68B3-E530-4B74-B6C0-6595C3B8457B}" dt="2022-11-07T07:02:28.669" v="408"/>
          <ac:picMkLst>
            <pc:docMk/>
            <pc:sldMk cId="2501714774" sldId="782"/>
            <ac:picMk id="6" creationId="{8CA6F3B4-2DE3-42DE-98B2-5B0526D2679D}"/>
          </ac:picMkLst>
        </pc:picChg>
      </pc:sldChg>
      <pc:sldChg chg="addSp delSp add">
        <pc:chgData name="Prabhu NATARAJAN" userId="b568c39d-4608-44ca-adc0-616f90d36460" providerId="ADAL" clId="{7A1C68B3-E530-4B74-B6C0-6595C3B8457B}" dt="2022-11-07T07:02:53.493" v="411"/>
        <pc:sldMkLst>
          <pc:docMk/>
          <pc:sldMk cId="1231233180" sldId="783"/>
        </pc:sldMkLst>
        <pc:picChg chg="add">
          <ac:chgData name="Prabhu NATARAJAN" userId="b568c39d-4608-44ca-adc0-616f90d36460" providerId="ADAL" clId="{7A1C68B3-E530-4B74-B6C0-6595C3B8457B}" dt="2022-11-07T07:02:53.493" v="411"/>
          <ac:picMkLst>
            <pc:docMk/>
            <pc:sldMk cId="1231233180" sldId="783"/>
            <ac:picMk id="5" creationId="{AC4C7C3B-BDA4-4B6D-A8FB-CC2F75D3C055}"/>
          </ac:picMkLst>
        </pc:picChg>
        <pc:picChg chg="del">
          <ac:chgData name="Prabhu NATARAJAN" userId="b568c39d-4608-44ca-adc0-616f90d36460" providerId="ADAL" clId="{7A1C68B3-E530-4B74-B6C0-6595C3B8457B}" dt="2022-11-07T07:02:41.497" v="410" actId="478"/>
          <ac:picMkLst>
            <pc:docMk/>
            <pc:sldMk cId="1231233180" sldId="783"/>
            <ac:picMk id="6" creationId="{8CA6F3B4-2DE3-42DE-98B2-5B0526D2679D}"/>
          </ac:picMkLst>
        </pc:picChg>
      </pc:sldChg>
      <pc:sldChg chg="modSp add">
        <pc:chgData name="Prabhu NATARAJAN" userId="b568c39d-4608-44ca-adc0-616f90d36460" providerId="ADAL" clId="{7A1C68B3-E530-4B74-B6C0-6595C3B8457B}" dt="2022-11-07T07:05:14.323" v="458"/>
        <pc:sldMkLst>
          <pc:docMk/>
          <pc:sldMk cId="2404264789" sldId="784"/>
        </pc:sldMkLst>
        <pc:spChg chg="mod">
          <ac:chgData name="Prabhu NATARAJAN" userId="b568c39d-4608-44ca-adc0-616f90d36460" providerId="ADAL" clId="{7A1C68B3-E530-4B74-B6C0-6595C3B8457B}" dt="2022-11-07T07:04:33.094" v="454" actId="20577"/>
          <ac:spMkLst>
            <pc:docMk/>
            <pc:sldMk cId="2404264789" sldId="784"/>
            <ac:spMk id="2" creationId="{DDE01369-D37F-45D9-ACFE-92C8E1C12273}"/>
          </ac:spMkLst>
        </pc:spChg>
        <pc:spChg chg="mod">
          <ac:chgData name="Prabhu NATARAJAN" userId="b568c39d-4608-44ca-adc0-616f90d36460" providerId="ADAL" clId="{7A1C68B3-E530-4B74-B6C0-6595C3B8457B}" dt="2022-11-07T07:05:14.323" v="458"/>
          <ac:spMkLst>
            <pc:docMk/>
            <pc:sldMk cId="2404264789" sldId="784"/>
            <ac:spMk id="3" creationId="{39EF68F9-D9F4-4CDB-9054-1C6CBF2E184B}"/>
          </ac:spMkLst>
        </pc:spChg>
      </pc:sldChg>
      <pc:sldChg chg="modSp add del">
        <pc:chgData name="Prabhu NATARAJAN" userId="b568c39d-4608-44ca-adc0-616f90d36460" providerId="ADAL" clId="{7A1C68B3-E530-4B74-B6C0-6595C3B8457B}" dt="2022-11-07T07:04:13.972" v="437"/>
        <pc:sldMkLst>
          <pc:docMk/>
          <pc:sldMk cId="2810884240" sldId="784"/>
        </pc:sldMkLst>
        <pc:spChg chg="mod">
          <ac:chgData name="Prabhu NATARAJAN" userId="b568c39d-4608-44ca-adc0-616f90d36460" providerId="ADAL" clId="{7A1C68B3-E530-4B74-B6C0-6595C3B8457B}" dt="2022-11-07T07:04:12.644" v="436" actId="20577"/>
          <ac:spMkLst>
            <pc:docMk/>
            <pc:sldMk cId="2810884240" sldId="784"/>
            <ac:spMk id="2" creationId="{C118A63B-15F4-423E-923F-8B2182C3AB27}"/>
          </ac:spMkLst>
        </pc:spChg>
      </pc:sldChg>
      <pc:sldChg chg="add del">
        <pc:chgData name="Prabhu NATARAJAN" userId="b568c39d-4608-44ca-adc0-616f90d36460" providerId="ADAL" clId="{7A1C68B3-E530-4B74-B6C0-6595C3B8457B}" dt="2022-11-07T07:04:11.910" v="435"/>
        <pc:sldMkLst>
          <pc:docMk/>
          <pc:sldMk cId="3326526493" sldId="785"/>
        </pc:sldMkLst>
      </pc:sldChg>
      <pc:sldChg chg="modSp add">
        <pc:chgData name="Prabhu NATARAJAN" userId="b568c39d-4608-44ca-adc0-616f90d36460" providerId="ADAL" clId="{7A1C68B3-E530-4B74-B6C0-6595C3B8457B}" dt="2022-11-07T07:06:29.235" v="492"/>
        <pc:sldMkLst>
          <pc:docMk/>
          <pc:sldMk cId="3388097950" sldId="785"/>
        </pc:sldMkLst>
        <pc:spChg chg="mod">
          <ac:chgData name="Prabhu NATARAJAN" userId="b568c39d-4608-44ca-adc0-616f90d36460" providerId="ADAL" clId="{7A1C68B3-E530-4B74-B6C0-6595C3B8457B}" dt="2022-11-07T07:05:51.353" v="487" actId="20577"/>
          <ac:spMkLst>
            <pc:docMk/>
            <pc:sldMk cId="3388097950" sldId="785"/>
            <ac:spMk id="2" creationId="{DDE01369-D37F-45D9-ACFE-92C8E1C12273}"/>
          </ac:spMkLst>
        </pc:spChg>
        <pc:spChg chg="mod">
          <ac:chgData name="Prabhu NATARAJAN" userId="b568c39d-4608-44ca-adc0-616f90d36460" providerId="ADAL" clId="{7A1C68B3-E530-4B74-B6C0-6595C3B8457B}" dt="2022-11-07T07:06:29.235" v="492"/>
          <ac:spMkLst>
            <pc:docMk/>
            <pc:sldMk cId="3388097950" sldId="785"/>
            <ac:spMk id="3" creationId="{39EF68F9-D9F4-4CDB-9054-1C6CBF2E184B}"/>
          </ac:spMkLst>
        </pc:spChg>
      </pc:sldChg>
      <pc:sldChg chg="modSp add">
        <pc:chgData name="Prabhu NATARAJAN" userId="b568c39d-4608-44ca-adc0-616f90d36460" providerId="ADAL" clId="{7A1C68B3-E530-4B74-B6C0-6595C3B8457B}" dt="2022-11-07T07:07:27.013" v="508"/>
        <pc:sldMkLst>
          <pc:docMk/>
          <pc:sldMk cId="4069463512" sldId="786"/>
        </pc:sldMkLst>
        <pc:spChg chg="mod">
          <ac:chgData name="Prabhu NATARAJAN" userId="b568c39d-4608-44ca-adc0-616f90d36460" providerId="ADAL" clId="{7A1C68B3-E530-4B74-B6C0-6595C3B8457B}" dt="2022-11-07T07:07:12.682" v="505" actId="20577"/>
          <ac:spMkLst>
            <pc:docMk/>
            <pc:sldMk cId="4069463512" sldId="786"/>
            <ac:spMk id="2" creationId="{DDE01369-D37F-45D9-ACFE-92C8E1C12273}"/>
          </ac:spMkLst>
        </pc:spChg>
        <pc:spChg chg="mod">
          <ac:chgData name="Prabhu NATARAJAN" userId="b568c39d-4608-44ca-adc0-616f90d36460" providerId="ADAL" clId="{7A1C68B3-E530-4B74-B6C0-6595C3B8457B}" dt="2022-11-07T07:07:27.013" v="508"/>
          <ac:spMkLst>
            <pc:docMk/>
            <pc:sldMk cId="4069463512" sldId="786"/>
            <ac:spMk id="3" creationId="{39EF68F9-D9F4-4CDB-9054-1C6CBF2E184B}"/>
          </ac:spMkLst>
        </pc:spChg>
      </pc:sldChg>
      <pc:sldChg chg="modSp add modAnim">
        <pc:chgData name="Prabhu NATARAJAN" userId="b568c39d-4608-44ca-adc0-616f90d36460" providerId="ADAL" clId="{7A1C68B3-E530-4B74-B6C0-6595C3B8457B}" dt="2022-11-07T07:18:16.360" v="532"/>
        <pc:sldMkLst>
          <pc:docMk/>
          <pc:sldMk cId="2648282983" sldId="787"/>
        </pc:sldMkLst>
        <pc:spChg chg="mod">
          <ac:chgData name="Prabhu NATARAJAN" userId="b568c39d-4608-44ca-adc0-616f90d36460" providerId="ADAL" clId="{7A1C68B3-E530-4B74-B6C0-6595C3B8457B}" dt="2022-11-07T07:09:18.861" v="515" actId="20577"/>
          <ac:spMkLst>
            <pc:docMk/>
            <pc:sldMk cId="2648282983" sldId="787"/>
            <ac:spMk id="2" creationId="{DDE01369-D37F-45D9-ACFE-92C8E1C12273}"/>
          </ac:spMkLst>
        </pc:spChg>
        <pc:spChg chg="mod">
          <ac:chgData name="Prabhu NATARAJAN" userId="b568c39d-4608-44ca-adc0-616f90d36460" providerId="ADAL" clId="{7A1C68B3-E530-4B74-B6C0-6595C3B8457B}" dt="2022-11-07T07:18:11.912" v="531" actId="20577"/>
          <ac:spMkLst>
            <pc:docMk/>
            <pc:sldMk cId="2648282983" sldId="787"/>
            <ac:spMk id="3" creationId="{39EF68F9-D9F4-4CDB-9054-1C6CBF2E184B}"/>
          </ac:spMkLst>
        </pc:spChg>
      </pc:sldChg>
      <pc:sldChg chg="addSp delSp modSp add">
        <pc:chgData name="Prabhu NATARAJAN" userId="b568c39d-4608-44ca-adc0-616f90d36460" providerId="ADAL" clId="{7A1C68B3-E530-4B74-B6C0-6595C3B8457B}" dt="2022-11-07T07:32:10.520" v="616" actId="1076"/>
        <pc:sldMkLst>
          <pc:docMk/>
          <pc:sldMk cId="3469488392" sldId="788"/>
        </pc:sldMkLst>
        <pc:spChg chg="mod">
          <ac:chgData name="Prabhu NATARAJAN" userId="b568c39d-4608-44ca-adc0-616f90d36460" providerId="ADAL" clId="{7A1C68B3-E530-4B74-B6C0-6595C3B8457B}" dt="2022-11-07T07:19:02.356" v="546" actId="6549"/>
          <ac:spMkLst>
            <pc:docMk/>
            <pc:sldMk cId="3469488392" sldId="788"/>
            <ac:spMk id="2" creationId="{D27344C7-D04C-4068-BC04-C7D6D50C7707}"/>
          </ac:spMkLst>
        </pc:spChg>
        <pc:picChg chg="add del mod">
          <ac:chgData name="Prabhu NATARAJAN" userId="b568c39d-4608-44ca-adc0-616f90d36460" providerId="ADAL" clId="{7A1C68B3-E530-4B74-B6C0-6595C3B8457B}" dt="2022-11-07T07:25:31.380" v="584"/>
          <ac:picMkLst>
            <pc:docMk/>
            <pc:sldMk cId="3469488392" sldId="788"/>
            <ac:picMk id="3" creationId="{17E0095E-45A5-44D0-9121-069F52043ABF}"/>
          </ac:picMkLst>
        </pc:picChg>
        <pc:picChg chg="add mod">
          <ac:chgData name="Prabhu NATARAJAN" userId="b568c39d-4608-44ca-adc0-616f90d36460" providerId="ADAL" clId="{7A1C68B3-E530-4B74-B6C0-6595C3B8457B}" dt="2022-11-07T07:32:10.520" v="616" actId="1076"/>
          <ac:picMkLst>
            <pc:docMk/>
            <pc:sldMk cId="3469488392" sldId="788"/>
            <ac:picMk id="6" creationId="{2D9B8F83-7793-4148-8606-58D4F95B3A18}"/>
          </ac:picMkLst>
        </pc:picChg>
      </pc:sldChg>
      <pc:sldChg chg="addSp delSp modSp add">
        <pc:chgData name="Prabhu NATARAJAN" userId="b568c39d-4608-44ca-adc0-616f90d36460" providerId="ADAL" clId="{7A1C68B3-E530-4B74-B6C0-6595C3B8457B}" dt="2022-11-07T07:20:24.795" v="574" actId="1076"/>
        <pc:sldMkLst>
          <pc:docMk/>
          <pc:sldMk cId="2304366073" sldId="789"/>
        </pc:sldMkLst>
        <pc:picChg chg="del">
          <ac:chgData name="Prabhu NATARAJAN" userId="b568c39d-4608-44ca-adc0-616f90d36460" providerId="ADAL" clId="{7A1C68B3-E530-4B74-B6C0-6595C3B8457B}" dt="2022-11-07T07:20:10.728" v="571" actId="478"/>
          <ac:picMkLst>
            <pc:docMk/>
            <pc:sldMk cId="2304366073" sldId="789"/>
            <ac:picMk id="6" creationId="{BD8AE4E2-B40F-499D-BA9C-2F1CE6EC44A7}"/>
          </ac:picMkLst>
        </pc:picChg>
        <pc:picChg chg="add mod">
          <ac:chgData name="Prabhu NATARAJAN" userId="b568c39d-4608-44ca-adc0-616f90d36460" providerId="ADAL" clId="{7A1C68B3-E530-4B74-B6C0-6595C3B8457B}" dt="2022-11-07T07:20:24.795" v="574" actId="1076"/>
          <ac:picMkLst>
            <pc:docMk/>
            <pc:sldMk cId="2304366073" sldId="789"/>
            <ac:picMk id="7" creationId="{F409C604-46B8-4CB0-996E-A1B508C1F89E}"/>
          </ac:picMkLst>
        </pc:picChg>
      </pc:sldChg>
      <pc:sldChg chg="addSp delSp modSp add">
        <pc:chgData name="Prabhu NATARAJAN" userId="b568c39d-4608-44ca-adc0-616f90d36460" providerId="ADAL" clId="{7A1C68B3-E530-4B74-B6C0-6595C3B8457B}" dt="2022-11-07T07:20:42.566" v="578" actId="1076"/>
        <pc:sldMkLst>
          <pc:docMk/>
          <pc:sldMk cId="2211502664" sldId="790"/>
        </pc:sldMkLst>
        <pc:picChg chg="add mod">
          <ac:chgData name="Prabhu NATARAJAN" userId="b568c39d-4608-44ca-adc0-616f90d36460" providerId="ADAL" clId="{7A1C68B3-E530-4B74-B6C0-6595C3B8457B}" dt="2022-11-07T07:20:42.566" v="578" actId="1076"/>
          <ac:picMkLst>
            <pc:docMk/>
            <pc:sldMk cId="2211502664" sldId="790"/>
            <ac:picMk id="6" creationId="{0D466CBE-CC4D-4313-95F9-D401E2781D7A}"/>
          </ac:picMkLst>
        </pc:picChg>
        <pc:picChg chg="del">
          <ac:chgData name="Prabhu NATARAJAN" userId="b568c39d-4608-44ca-adc0-616f90d36460" providerId="ADAL" clId="{7A1C68B3-E530-4B74-B6C0-6595C3B8457B}" dt="2022-11-07T07:20:29.672" v="576" actId="478"/>
          <ac:picMkLst>
            <pc:docMk/>
            <pc:sldMk cId="2211502664" sldId="790"/>
            <ac:picMk id="7" creationId="{F409C604-46B8-4CB0-996E-A1B508C1F89E}"/>
          </ac:picMkLst>
        </pc:picChg>
      </pc:sldChg>
      <pc:sldChg chg="add del">
        <pc:chgData name="Prabhu NATARAJAN" userId="b568c39d-4608-44ca-adc0-616f90d36460" providerId="ADAL" clId="{7A1C68B3-E530-4B74-B6C0-6595C3B8457B}" dt="2022-11-07T07:25:09.535" v="580"/>
        <pc:sldMkLst>
          <pc:docMk/>
          <pc:sldMk cId="2363857675" sldId="791"/>
        </pc:sldMkLst>
      </pc:sldChg>
      <pc:sldChg chg="addSp delSp modSp add">
        <pc:chgData name="Prabhu NATARAJAN" userId="b568c39d-4608-44ca-adc0-616f90d36460" providerId="ADAL" clId="{7A1C68B3-E530-4B74-B6C0-6595C3B8457B}" dt="2022-11-07T07:31:24.656" v="612" actId="478"/>
        <pc:sldMkLst>
          <pc:docMk/>
          <pc:sldMk cId="2836959167" sldId="791"/>
        </pc:sldMkLst>
        <pc:spChg chg="mod">
          <ac:chgData name="Prabhu NATARAJAN" userId="b568c39d-4608-44ca-adc0-616f90d36460" providerId="ADAL" clId="{7A1C68B3-E530-4B74-B6C0-6595C3B8457B}" dt="2022-11-07T07:30:31.491" v="607" actId="20577"/>
          <ac:spMkLst>
            <pc:docMk/>
            <pc:sldMk cId="2836959167" sldId="791"/>
            <ac:spMk id="2" creationId="{D27344C7-D04C-4068-BC04-C7D6D50C7707}"/>
          </ac:spMkLst>
        </pc:spChg>
        <pc:spChg chg="add mod">
          <ac:chgData name="Prabhu NATARAJAN" userId="b568c39d-4608-44ca-adc0-616f90d36460" providerId="ADAL" clId="{7A1C68B3-E530-4B74-B6C0-6595C3B8457B}" dt="2022-11-07T07:27:43.180" v="600" actId="478"/>
          <ac:spMkLst>
            <pc:docMk/>
            <pc:sldMk cId="2836959167" sldId="791"/>
            <ac:spMk id="7" creationId="{54686D17-8515-4997-8A99-A37AC2455B77}"/>
          </ac:spMkLst>
        </pc:spChg>
        <pc:picChg chg="del">
          <ac:chgData name="Prabhu NATARAJAN" userId="b568c39d-4608-44ca-adc0-616f90d36460" providerId="ADAL" clId="{7A1C68B3-E530-4B74-B6C0-6595C3B8457B}" dt="2022-11-07T07:27:43.180" v="600" actId="478"/>
          <ac:picMkLst>
            <pc:docMk/>
            <pc:sldMk cId="2836959167" sldId="791"/>
            <ac:picMk id="3" creationId="{C21387D2-0507-4FCE-957D-CF8892AEE749}"/>
          </ac:picMkLst>
        </pc:picChg>
        <pc:picChg chg="del">
          <ac:chgData name="Prabhu NATARAJAN" userId="b568c39d-4608-44ca-adc0-616f90d36460" providerId="ADAL" clId="{7A1C68B3-E530-4B74-B6C0-6595C3B8457B}" dt="2022-11-07T07:27:41.124" v="599" actId="478"/>
          <ac:picMkLst>
            <pc:docMk/>
            <pc:sldMk cId="2836959167" sldId="791"/>
            <ac:picMk id="8" creationId="{E859522C-9428-4F56-AA55-728E1D56E7C4}"/>
          </ac:picMkLst>
        </pc:picChg>
        <pc:picChg chg="add mod">
          <ac:chgData name="Prabhu NATARAJAN" userId="b568c39d-4608-44ca-adc0-616f90d36460" providerId="ADAL" clId="{7A1C68B3-E530-4B74-B6C0-6595C3B8457B}" dt="2022-11-07T07:30:27.222" v="605" actId="1076"/>
          <ac:picMkLst>
            <pc:docMk/>
            <pc:sldMk cId="2836959167" sldId="791"/>
            <ac:picMk id="9" creationId="{397DE8D9-2E48-4E9A-9A6C-E2FA19411017}"/>
          </ac:picMkLst>
        </pc:picChg>
        <pc:picChg chg="add del mod">
          <ac:chgData name="Prabhu NATARAJAN" userId="b568c39d-4608-44ca-adc0-616f90d36460" providerId="ADAL" clId="{7A1C68B3-E530-4B74-B6C0-6595C3B8457B}" dt="2022-11-07T07:31:24.656" v="612" actId="478"/>
          <ac:picMkLst>
            <pc:docMk/>
            <pc:sldMk cId="2836959167" sldId="791"/>
            <ac:picMk id="10" creationId="{4EF1BC6D-0173-4994-A977-4AC42EF34F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7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7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19" y="4687660"/>
            <a:ext cx="5026369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77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76" y="1"/>
            <a:ext cx="2971092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4/1/2025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092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739775"/>
            <a:ext cx="6583362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739775"/>
            <a:ext cx="6583362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8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739775"/>
            <a:ext cx="6583362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4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739775"/>
            <a:ext cx="6583362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4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fr-FR"/>
              <a:t>CS2100: Recitation-12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4754034" y="2816537"/>
            <a:ext cx="268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Recitation-12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2529840" y="3462868"/>
            <a:ext cx="72542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Cache</a:t>
            </a:r>
            <a:endParaRPr lang="en-SG" sz="40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SG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14 </a:t>
            </a:r>
            <a:r>
              <a:rPr lang="en-SG" sz="2800" dirty="0">
                <a:solidFill>
                  <a:srgbClr val="C00000"/>
                </a:solidFill>
                <a:latin typeface="Calibri" panose="020F0502020204030204" pitchFamily="34" charset="0"/>
              </a:rPr>
              <a:t>April </a:t>
            </a:r>
            <a:r>
              <a:rPr lang="en-SG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2025</a:t>
            </a:r>
            <a:endParaRPr lang="en-SG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SG" sz="2400" dirty="0">
                <a:solidFill>
                  <a:srgbClr val="C00000"/>
                </a:solidFill>
                <a:latin typeface="Calibri" panose="020F0502020204030204" pitchFamily="34" charset="0"/>
              </a:rPr>
              <a:t>Aaron Tan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2" y="4984152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1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0BD5-1424-4DAF-9334-0805D8C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B76F-B050-4E93-AD8A-B57B379D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/>
            <a:r>
              <a:rPr lang="en-US" sz="3600" dirty="0"/>
              <a:t>Cache </a:t>
            </a:r>
            <a:r>
              <a:rPr lang="en-US" sz="3600" dirty="0" smtClean="0"/>
              <a:t>Revision</a:t>
            </a:r>
            <a:endParaRPr lang="en-US" sz="3600" dirty="0" smtClean="0"/>
          </a:p>
          <a:p>
            <a:pPr marL="446088" indent="-446088"/>
            <a:r>
              <a:rPr lang="en-US" sz="3600" dirty="0" smtClean="0"/>
              <a:t>Past </a:t>
            </a:r>
            <a:r>
              <a:rPr lang="en-US" sz="3600" dirty="0"/>
              <a:t>year’s exam </a:t>
            </a:r>
            <a:r>
              <a:rPr lang="en-US" sz="3600" dirty="0" smtClean="0"/>
              <a:t>question</a:t>
            </a:r>
          </a:p>
          <a:p>
            <a:pPr marL="1206500" lvl="1" indent="-446088"/>
            <a:r>
              <a:rPr lang="en-US" sz="2800" dirty="0" err="1" smtClean="0"/>
              <a:t>AY2021</a:t>
            </a:r>
            <a:r>
              <a:rPr lang="en-US" sz="2800" dirty="0" smtClean="0"/>
              <a:t>/22 </a:t>
            </a:r>
            <a:r>
              <a:rPr lang="en-US" sz="2800" dirty="0" err="1" smtClean="0"/>
              <a:t>Sem1</a:t>
            </a:r>
            <a:r>
              <a:rPr lang="en-US" sz="2800" dirty="0" smtClean="0"/>
              <a:t> </a:t>
            </a:r>
            <a:r>
              <a:rPr lang="en-US" sz="2800" dirty="0" err="1" smtClean="0"/>
              <a:t>Q16</a:t>
            </a:r>
            <a:endParaRPr lang="en-US" sz="2800" dirty="0" smtClean="0"/>
          </a:p>
          <a:p>
            <a:pPr marL="446088" indent="-446088"/>
            <a:r>
              <a:rPr lang="en-US" sz="3600" dirty="0" smtClean="0"/>
              <a:t>Cache </a:t>
            </a:r>
            <a:r>
              <a:rPr lang="en-US" sz="3600" dirty="0" smtClean="0"/>
              <a:t>Quiz</a:t>
            </a:r>
            <a:endParaRPr lang="en-US" sz="360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12</a:t>
            </a:r>
            <a:endParaRPr lang="en-US" dirty="0"/>
          </a:p>
        </p:txBody>
      </p:sp>
      <p:sp>
        <p:nvSpPr>
          <p:cNvPr id="9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507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AY2021/22 Semester </a:t>
            </a:r>
            <a:r>
              <a:rPr lang="en-GB" dirty="0" smtClean="0">
                <a:solidFill>
                  <a:srgbClr val="9933FF"/>
                </a:solidFill>
                <a:latin typeface="+mn-lt"/>
              </a:rPr>
              <a:t>1</a:t>
            </a:r>
            <a:br>
              <a:rPr lang="en-GB" dirty="0" smtClean="0">
                <a:solidFill>
                  <a:srgbClr val="9933FF"/>
                </a:solidFill>
                <a:latin typeface="+mn-lt"/>
              </a:rPr>
            </a:br>
            <a:r>
              <a:rPr lang="en-GB" dirty="0" smtClean="0">
                <a:solidFill>
                  <a:srgbClr val="9933FF"/>
                </a:solidFill>
                <a:latin typeface="+mn-lt"/>
              </a:rPr>
              <a:t>Exam</a:t>
            </a:r>
            <a:r>
              <a:rPr lang="en-GB" dirty="0">
                <a:solidFill>
                  <a:srgbClr val="9933FF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rgbClr val="9933FF"/>
                </a:solidFill>
                <a:latin typeface="+mn-lt"/>
              </a:rPr>
              <a:t>Q16</a:t>
            </a:r>
            <a:endParaRPr lang="en-GB" dirty="0">
              <a:solidFill>
                <a:srgbClr val="9933FF"/>
              </a:solidFill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12</a:t>
            </a:r>
            <a:endParaRPr lang="en-US" dirty="0"/>
          </a:p>
        </p:txBody>
      </p:sp>
      <p:sp>
        <p:nvSpPr>
          <p:cNvPr id="7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1444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12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5213074" cy="716015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AY2021</a:t>
            </a:r>
            <a:r>
              <a:rPr lang="en-US" sz="3600" dirty="0" smtClean="0"/>
              <a:t>/22 </a:t>
            </a:r>
            <a:r>
              <a:rPr lang="en-US" sz="3600" dirty="0" err="1" smtClean="0"/>
              <a:t>Sem1</a:t>
            </a:r>
            <a:r>
              <a:rPr lang="en-US" sz="3600" dirty="0" smtClean="0"/>
              <a:t> </a:t>
            </a:r>
            <a:r>
              <a:rPr lang="en-US" sz="3600" dirty="0" err="1" smtClean="0"/>
              <a:t>Q16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6" y="970279"/>
            <a:ext cx="8680174" cy="5737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80" y="2377440"/>
            <a:ext cx="7741920" cy="387096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803739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12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5213074" cy="716015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AY2021</a:t>
            </a:r>
            <a:r>
              <a:rPr lang="en-US" sz="3600" dirty="0" smtClean="0"/>
              <a:t>/22 </a:t>
            </a:r>
            <a:r>
              <a:rPr lang="en-US" sz="3600" dirty="0" err="1" smtClean="0"/>
              <a:t>Sem1</a:t>
            </a:r>
            <a:r>
              <a:rPr lang="en-US" sz="3600" dirty="0" smtClean="0"/>
              <a:t> </a:t>
            </a:r>
            <a:r>
              <a:rPr lang="en-US" sz="3600" dirty="0" err="1" smtClean="0"/>
              <a:t>Q16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6" y="970279"/>
            <a:ext cx="8680174" cy="5737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19" y="2379980"/>
            <a:ext cx="7701061" cy="381762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93100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57AEBEB0EED479AE28502770B2CA6" ma:contentTypeVersion="13" ma:contentTypeDescription="Create a new document." ma:contentTypeScope="" ma:versionID="ccae0ab66e2b4c60a382f5a0edad2228">
  <xsd:schema xmlns:xsd="http://www.w3.org/2001/XMLSchema" xmlns:xs="http://www.w3.org/2001/XMLSchema" xmlns:p="http://schemas.microsoft.com/office/2006/metadata/properties" xmlns:ns3="f42f906c-6fd7-4d23-99cc-d312b45e8275" xmlns:ns4="9c72a1f7-0518-44a8-b646-c6499bb05abf" targetNamespace="http://schemas.microsoft.com/office/2006/metadata/properties" ma:root="true" ma:fieldsID="e057198f2df7f6ae7b14f750773c1e9b" ns3:_="" ns4:_="">
    <xsd:import namespace="f42f906c-6fd7-4d23-99cc-d312b45e8275"/>
    <xsd:import namespace="9c72a1f7-0518-44a8-b646-c6499bb05a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f906c-6fd7-4d23-99cc-d312b45e8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2a1f7-0518-44a8-b646-c6499bb05a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AC9B06-91EA-4458-B6F0-5312A22B3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f906c-6fd7-4d23-99cc-d312b45e8275"/>
    <ds:schemaRef ds:uri="9c72a1f7-0518-44a8-b646-c6499bb05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5E9492-A1E0-4358-A8D8-EF6BF1DE1EC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f42f906c-6fd7-4d23-99cc-d312b45e827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c72a1f7-0518-44a8-b646-c6499bb05ab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DEAADE-7387-4DC8-95D7-537906F7D1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24905</TotalTime>
  <Words>77</Words>
  <Application>Microsoft Office PowerPoint</Application>
  <PresentationFormat>Widescreen</PresentationFormat>
  <Paragraphs>29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Calibri</vt:lpstr>
      <vt:lpstr>Clarity</vt:lpstr>
      <vt:lpstr>http://www.comp.nus.edu.sg/~cs2100/</vt:lpstr>
      <vt:lpstr>Contents</vt:lpstr>
      <vt:lpstr>AY2021/22 Semester 1 Exam Q16</vt:lpstr>
      <vt:lpstr>AY2021/22 Sem1 Q16</vt:lpstr>
      <vt:lpstr>AY2021/22 Sem1 Q16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2054</cp:revision>
  <cp:lastPrinted>2025-03-26T06:01:35Z</cp:lastPrinted>
  <dcterms:created xsi:type="dcterms:W3CDTF">1998-09-05T15:03:32Z</dcterms:created>
  <dcterms:modified xsi:type="dcterms:W3CDTF">2025-04-01T00:39:58Z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Id">
    <vt:lpwstr>0x01010019457AEBEB0EED479AE28502770B2CA6</vt:lpwstr>
  </property>
</Properties>
</file>