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0" r:id="rId3"/>
    <p:sldId id="277" r:id="rId4"/>
    <p:sldId id="278" r:id="rId5"/>
    <p:sldId id="287" r:id="rId6"/>
    <p:sldId id="279" r:id="rId7"/>
    <p:sldId id="267" r:id="rId8"/>
    <p:sldId id="280" r:id="rId9"/>
    <p:sldId id="281" r:id="rId10"/>
    <p:sldId id="282" r:id="rId11"/>
    <p:sldId id="285" r:id="rId12"/>
    <p:sldId id="269" r:id="rId13"/>
    <p:sldId id="268" r:id="rId14"/>
    <p:sldId id="273" r:id="rId15"/>
    <p:sldId id="28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1T04:04:49.6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5189 8273,'18'0,"-18"0,36 0,-17 0,-1 0,18 0,-18 0,0 0,0 0,-18 0,37 0,-37 0,18 0,-18 0,18 0,36 0,1 0,-1 0,19 0,-19 0,1 0,-1 0,1 0,-37 0,18 18,-36-18,18 0,0 0,19 0,-1 0,18 0,19 0,-19 0,19 0,-1 0,19 0,-55 0,1 0,-19 0,-18 0,0 0,-18 0,18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4:59:38.122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0 44 4,'16'-18'23,"0"11"-2,2-2 0,9 5-4,4-3-5,9 7 0,3 0-3,13 8 1,6 5-5,13 4 0,5 4-2,10 6 2,4 5-3,6 4 0,4 5 1,0 5-2,-3-1 0,-7 4 0,-4-2 0,-7 0-1,-11 1 1,-8-4 0,-10-6-1,-10-4 0,-8-3 0,-5-5 0,-7-5-1,-5-4 0,-4-4-2,-4-7-2,-1 3-5,-10-9-2,12 4-16,-12-4-9,0 0-3</inkml:trace>
  <inkml:trace contextRef="#ctx0" brushRef="#br0" timeOffset="586">1539 694 7,'0'0'21,"-4"9"-1,4-9-2,12 16-4,-5-5-1,9 4-3,0-1 0,9 7-2,1-4-1,6 5-2,0-4-2,4 2 0,0-5-2,2 0 1,-6-4-1,-2-3 3,-5-5-2,-5-3 0,-6-5 1,-4-4-1,-6-9 1,-4-2 0,0-12 0,-7-5-1,0-10 0,0-3 0,4-4-1,3 1 0,0 1-1,5 6 0,4 7-1,2 3-3,5 16-12,-1 0-23,-2 2-2,-3 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4:59:25.457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553 156 10,'-15'0'13,"5"4"0,-2 0-6,-3 3 2,0 2-3,-4 4 0,-1 1 0,-3 4-2,1 2-1,-1 2 1,-1 5-1,-1 2 0,0 3 0,0 3-1,1 3 0,0 2 0,-1 3 0,0 0 3,0 0-4,2 4 2,1 0 1,1-1-1,2 1-1,1 1 1,3 0 0,2-1 0,4 2 1,0-4-2,2 1 0,4 0-1,3 0 0,-3-1 0,3 1 1,6-1-1,-2 0 1,2 0-1,2-1 2,0-1-1,4 3 0,0-6-1,4 0 0,0 2 0,2-2 1,1 0-2,3 1 2,-2-3-2,0 0 1,1 0 0,0 2 0,-2-2 0,0-1 0,0-1 0,0 1-1,2-1 1,1 0-1,-3 2 1,1-2-1,0-1 0,-2 1 1,2 1-1,-2-1 1,-2 0-1,-1 0 1,1-1-1,-2 0 0,1-1 1,-2 1-1,0 1 1,-3 1 0,-1 0-1,0 1 1,-3 1 0,-2 1-1,-1 5 1,-3 0-1,0 3 0,-6 3 0,-1 2 0,0 4 1,-1 2 0,-1 2-1,-1 2 1,1 3-1,1 1 1,0 1 0,1 1 1,1 3-2,0 1 0,3 1 0,3 1-2,0-1 4,0-1-2,3 0 1,3-3-2,1 1 2,2-2-1,2-3 1,3-2-1,4 1 0,0-3 0,2-1 0,4-3 0,1-1-1,3-4 1,2 1 0,2-3-1,0-2 1,4 0-2,-1-1 4,4-1-2,0-3 0,1-2 0,2-2 0,1-3 0,2-4 0,3-1 1,4-1-1,0-3 1,1-2-1,3-2 0,0-3 0,0-2 1,1-2-2,-1-2 1,0-3-1,-3-1 1,3-1 1,-1-3-2,1 0 2,1-2-1,1 0 0,-2-5 0,-2 0 0,0 0 0,-1-8 0,0 2 1,-3-2-2,0-1 1,-2-3 0,2-1 0,0-4 0,0-1 0,0-1 0,-1-3 0,1-2 0,-3-1-1,0-3 2,-4-1-2,1-1 1,-2-2 0,-2-2 0,-1 0 0,-2-3 0,0-2 0,0 0 0,1-1 0,0 1-1,-2-1 2,1 1-2,0 0 2,0 0-2,1-1 2,1 3-1,-4 0 1,1 2-1,0 2 1,-3 1 0,2 2-1,-2 4 0,-1 3 1,1 1-1,-2 5-1,0 1 1,0 1 0,1 2 0,-2 4 0,2 0 0,-1 3 0,4 1 0,2 1 0,0 0 0,3 4 0,0-3 0,1 3 1,1 3-1,2-3 0,-1 4 0,2-4 0,0 4 0,1-4 0,2 3 1,2-3-1,3 3 0,-1-3 0,1 0 0,1 0 1,0 4-1,1-4 0,-1 0 0,-1 3 0,-1-3 0,0 0 0,-1 0 0,1 0 0,1 0 0,-3 0 0,4 0 0,0 0 0,-1 0 0,0 0 0,1-4 0,0 0 0,-1 0 0,0-5 0,0-1 0,2-2 0,-1-2 0,4 0 0,-2-3 0,1-1 0,1-2 0,-1-1 0,1 1-1,-2-2 1,0-2 0,-1 1 0,-1-4-1,-1 1 1,1-2 0,-1-1 0,-2-1 0,-2-2 0,0 0-1,-5-2 2,-1-1-2,-2-1 1,-2-2 0,-3 0 0,-3-1 0,-3 0 0,-1-2-1,-3 2 1,-2 0 0,-3-1 0,-4-1 0,-5 1-1,-1 1 1,-5 0-1,-3 0 1,-3-1 0,-3 1 0,-3 0-1,-2 0 1,-1-1 0,-1-1 0,-3-2 0,1 1 0,-4 0 0,1-1 0,-1 1 0,-1-3 1,-2 1-2,2 2 1,-3-1 0,0 1-2,-1-1 2,0 2-1,-4-4 2,0 5-2,-3 0 1,-1-2 0,-2 1 0,0 0 0,-2 3 0,0 1 0,1 2 0,-1 1 0,1 2 0,1-1 1,1 2-2,0 0 1,1 1 0,-1 0 0,2-1 0,0 1 0,1-1 0,2 0-1,0-1 1,2 0 0,1-2 1,2-2-1,1-2 0,0-3 0,0 1 0,0-1 1,1-1-1,-2-3 2,0 0-4,2 1 2,-2-1 0,0-1 0,0-1 0,-1 1-1,-2-1 1,0 4 0,-2 0 0,-1 0 0,-2 4 0,-2 2 0,-2 3 0,-2 4 1,-2 1-1,-2 3 0,-1 2 2,-2 3-2,-4 2-2,-4 2 4,-1 1-4,-3 3 4,-2 1-4,-1 3 4,0 2-4,-3 0 4,0 2-2,0 5 0,0-3 0,-1 3 0,0 0 0,-3 4 0,-1 0 1,2 2-2,-1 0 2,-1-2-2,0 1 2,2 1-1,0 1 0,0 0 0,-3 0 0,3 1 1,-3 0-1,2 0 0,1 0 0,1 0 1,-1-3-1,4-1 0,2-4 0,2 3 0,1-3 1,0-5-1,-1 0 0,1-1 0,2-3 0,0-3 0,1-1 0,-1 0 0,2-1-1,0-3 1,3 2-1,-1-3 1,0 1 0,1 2 0,-2-2 0,-1 0 0,0 0 0,-3 0-1,1-1 2,-1 0-2,-1 0 2,0-1-2,0 2 2,0-2-2,0 0 2,2 3-1,1-1 0,-2-1 0,-1 1 0,0-1 0,3 0 0,-2 1 0,1 0 0,1-2 0,1 2 0,0-2 0,2 3 1,0-1-1,1 2 0,2 0 0,-3 1 0,1 0 0,-3 1 0,3-1 0,-1 2 0,-2-2 0,1-1 0,-1 1 0,0-1 0,4-1 0,-3 0 0,1 2 0,3-1 0,-3 5 0,0 1 0,-2 4 0,-4 1 0,-2 4 0,-2 9 0,-4 4 0,-5 7-1,-4 3-1,-2 12-4,-9 0-10,-3 12-25,-4 10 0,-10 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5:00:07.68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3928 293 7,'-19'0'9,"8"5"-2,-1 1 1,-2-2-1,-1 3-2,0 0 1,-1 4-1,1-3 2,0 3-3,-1-1 1,3 2-2,-3 0 0,1 2 1,0 0 0,-1 2-2,-2 0 0,2 2 1,-2 3-2,-1-2 1,1 3 0,-1 2 0,0-1 0,2 2 1,-2-2-1,4 3 0,-2-2 1,3 3-1,-2-1-1,3 1 1,0-1-1,-1 4 0,2-1 0,-1 2 2,0 0-2,3 1 1,-1-2-2,3 1 1,-1 0 1,3 0-1,0-3 0,0 1-1,-1-1 1,3 1-1,1-2 0,-1 1 0,4 0 0,-3-2 0,3 2 0,0 0 0,0 0 0,0 0 1,0-1-1,0 2 0,3 3 1,-3-2-1,0 2 1,5 2-1,-5-2 1,4 1-1,-4 1 1,3-1-1,-3-1 0,0-1 1,0 1 0,0 0-1,3-1 1,-3 1-1,0-1 1,4-1-1,1 1 1,-1-1-1,1 1 0,1-2 1,1 1-1,0-1 0,2 2 0,0-1 1,0 1-1,1 0 0,2-1 0,0 0 1,-2-1-1,3 0 0,-1-1 0,2-2 2,-2 2-2,2 0 0,-1 0 2,-1 0-2,3-2 0,-3 2 0,1-1 1,-1 1-1,0-2 0,-2 0 0,1 1 0,-1 0 0,0-2 0,2 0 0,-2-2 1,1 1-1,-1 0 0,0-2 0,-1-2 0,2 0 0,-1 1 0,0 3 1,1-2-1,0 0 0,0 1 0,-1-2 0,2 3 0,-2 0 1,1-2-1,0 1 2,1 1-1,-1 0-1,0 0 1,2 1-1,-2-1 1,1 0-2,-2 1 2,0-1-2,-1 2 1,0 0 0,1-2 0,-2-1 1,2 4-1,-1-2 0,1 0 0,1-1 0,-1-2 0,0 0 0,1 0 0,0 0 0,-1-3 0,0-2 1,-3 0-1,1-1 0,0 1 0,0-2 0,-2 1 0,1-1 0,-1 5 0,1 0 1,-2 0-1,4-2 1,-4 2-1,0-1 1,0 1-1,-1 0 0,0-4 1,1 0-2,-1-1 1,-1 1 0,1 1 0,1 1 0,-1-1 0,1 3 0,-2 1 0,3 1 0,-2 2 0,-1-1 0,0 2 0,0 0 0,-3 0 0,4-2 0,-4 1 0,3-1 0,-3 0 0,3 0 0,-3-2 0,0 2 0,0 0 1,0 0-1,-5 3 1,2-1-1,-1-1 1,-1 2-1,-3 0 1,2-1-1,-1 0 0,1-2 0,0-2 0,0 0 0,-1-1 0,2-3 0,0 2 0,0-1 0,-1-2 0,-1 1 0,2-1 0,-3 0 1,1-1-2,-3 1 2,3 0-2,-3-1 2,-1 0-1,1 1 0,0 0-1,1 0 2,-2 0-1,1 0 0,0 0 0,-1 0 0,1 0 0,-1 0 0,0 1 0,0-1 0,0 1 0,-1 1-1,-1 1 1,-1 1 0,2-2 0,-4 2 1,1 0-1,-1 0 0,1-2 0,-1 1 1,1-3-1,-1 0 0,0-1 0,2-1 0,0 0 0,0 0 0,1-1 0,-2 0 1,1-2-1,-1 0 0,0 0 0,-1-1 0,1 0 0,-2 0 0,0 0 0,-2-1 0,0 2 0,2-2 0,-2 2 0,1-3 0,-1 2 0,0 0 0,-1-1 0,0 1 0,1 0 0,-2 2 0,-1 0 0,0 0 0,1 1 0,-1 1 0,0-2 0,-2 1 1,-1 0-1,-1 0 0,1 0 0,-1-1 0,-2 1 0,0-1 1,0 0-1,0-3 0,0 2 0,0-2 0,-1-1 0,1 1 1,-1-3-1,1 0 0,-1 0 1,2-1-1,-1-1 0,3 0 1,-1 0-1,0 0 0,1-1 0,2 1 0,-1-2 0,-1-2 0,0 3 1,1-3-1,2 0 0,-1 0 0,0 0 0,1 0 0,1-4 0,1 4 0,2-4 0,-2 1 0,1 3 0,-1-4 0,1 4 0,-2-3 0,1 3 0,-2-3 0,-1 3 0,1-3 0,2 3 0,-1-4 0,0 4 0,1 0 0,0-2 0,1 2 0,1-3 0,-3 3 0,1 0 0,1-4 0,0 4 0,-2 0 0,1 0 0,-1 0 0,0 0 0,-2 0 1,0 0-1,0 0 0,-1 4 0,0-4 0,-1 0 0,0 0 1,1 0-1,0 0 0,-2 0 0,1 0 0,-2-4 0,1 1 0,-1 0 0,0 0 0,1-1 0,-1 0 0,1 0 0,1 1 0,1-1 0,0 0 0,1 1 0,1-1 0,1 0 0,0 1 0,0-2 0,-1 1 1,0 0-1,1 0 0,-1 0 0,2 1 0,-1 3 1,0-4-1,2 4 0,0-3 0,1 3 0,1 0 0,0 0 0,-1 3 0,-1-3 0,0 4 0,-1-1 0,-1 0 0,-2-3 0,2 6 0,-2-3 0,1 1 0,-1 2 0,0-1 0,1 0 0,0 2 0,0-2 0,0 3 0,-1 0 0,1 1-1,-1 2 1,1-1-1,-2 1 1,0 1-1,1 0 1,-1 0-1,0 0 1,1 2 1,-1-3-1,3 1 0,-1 2 0,2-1 0,-1 2 0,-1 1 0,1-1 0,1 2 0,-1 0 0,0 2 0,-1 0 0,3 2 0,-2 0 0,1 0 0,0 3 0,2 1 0,-1 1 0,3 0 0,0 1 0,0 0 0,2 2 0,1-2 1,1 0-2,3 0 2,0 1-1,1 0 1,0 4-1,2 0 0,1 1 1,1 3-2,1 0 2,3 4-1,0-1-1,0 0 1,0 1 0,3 3 0,2-1 0,1 0 0,0 1 0,1-1 1,1 0-1,2 1 0,0-4 0,2-1 0,0-1 0,3 0 0,1-2 1,0 1-1,2-3 0,0 1 0,2-2 0,2 1 2,1-2-2,0-1 0,-1 1 0,3-2 1,0-4-1,-1 1 0,-2 0 0,2 0 1,-1-3-1,0 0 0,0-2 0,2 0 0,-1 2 0,1-1-1,-1-2 1,1 0-1,1 0 1,1-1-2,0 0 2,2 0 0,2-1 0,0 0 0,3-1 0,2 1 0,-1-1 0,2-2 2,-1 2-2,0-4 0,0-1 0,-2-3 0,1-1 0,1-2 0,-2-1 0,0-5 0,-1 3 0,0-3 0,0-5 0,2 5-2,-1-4 2,0 0 0,1 1 2,1 0-2,2 0 0,1 3 0,-2-5 0,-2 2 0,-1 1 0,-1 2 0,-2-6 0,-3 3 0,2-1 0,-2 1-2,1-1 2,-2 0 0,1 0 0,1-2 0,1 1 0,0-2 0,-2 0 0,1-3 0,1 0 0,1 2-1,1-3 1,3 2 0,1 1 0,0-2 0,0 1 0,0 0 0,-2-1 0,0 0 0,-3-1 0,0-3 0,-2 1 0,0 0 0,1-2 0,-1 1 0,1-2 0,1 0 0,0-1 0,0 2 0,-1-1 1,-2-2-2,3 0 1,-2 0 0,1-1 0,0 0 0,0-2 0,-1-1 0,0 1 0,0 0 0,-2-3 0,1 0-1,-1 0 1,-3 0 0,1-1 0,0 0 0,-2-1 0,0 0 0,0 0-1,-1 1 1,-2 1 0,1-3 0,-1 1 0,-3-1 0,0 0 0,-2-1 0,1-1 0,-2 1 1,0 0-2,-2 1 1,-1 0 1,0-1-2,-2 0 1,-1 1 0,-1-2 0,0 0 0,-1-2 0,-2 0 0,-1-1 0,0 2 0,0 0 0,-3-1 0,4 0 0,-4 2 1,5 1-1,-2 1 0,1 0 0,1 0 0,-2-1 0,2 0 0,0 0 0,1 0 0,0 0 0,1 0 0,1 0 0,0-1 0,3 3 0,0 0 0,0 2 0,1 3 0,0-2 0,-1 5 0,1 0 0,2 2 0,-3 0 0,2 1-1,-1 1 1,0-1 0,0 1 0,0-1 0,1 2 0,-1-2 0,1 0 0,0 1 0,-1 1 0,2-2 0,-2 0 0,2 1 0,1-1 0,0 1 1,-2 0-2,2-1 2,-1 1-1,0-2 0,1 1 0,-3 2 1,2-2-2,-2 1 1,1-1 0,1 0 0,-2-1 0,2 1 0,-2-2 0,1 1 0,1-1 0,-1-1 0,0-1 0,1 2 0,0-2 0,0 3 0,-1 1 0,2-1 0,-4 2 0,0-1 0,0 2 0,-1-1 0,0 1 0,0-3 0,0 0 0,-1 0 0,2 0 0,0-1 0,0 1 0,-1-2 0,2 0 0,0-1 0,-2 0 0,2 1 0,0-3 0,0-1 0,-1 1 1,0 1-2,-2-1 2,0 1-1,-1-3 0,0 3 0,-1 1 0,0 0 0,-1 0 0,-1-1 0,1 0 0,-2 1 0,1-2 0,-1 0 0,0 2 0,-1-2 0,0 1 0,0-1 0,-3 0 0,6 0 0,-6 0 0,5 2 0,-5-1 0,4 2 0,-4-2 0,3 0 0,-3 2 0,3-2 0,-3 1 0,4-4 0,-4 0 0,3 0 0,-3 1 0,3 0 0,-3 0-1,0 1 1,0-2-1,0 5 1,0-1-1,0-1 1,0 0 0,0-2 0,0-1 0,3 0 0,0 0 0,2-1 0,1 0 0,-2-2 0,1 1 0,0 0 0,0 0 0,-1-1 0,-1 3 0,2-2 0,-2 0 0,1 1 0,0 1 0,1 1 1,2 0-1,0-3 0,1 2 0,1-2 0,-2 1 0,3-1 0,-1 1-1,0-1 0,2 1 2,-1 1-2,2 1 1,0-1 0,1 1 1,3 0-1,0-2 0,2 1 0,1 2 0,2 1 1,1-2-1,-1 2 0,3-1 1,1 1-1,1 1 1,-1 2-1,0-2 1,1 2-1,0 0 0,-1 3 0,0-1 2,2 2-2,-4 0 0,2 1 0,1 0 0,-1 1 1,1-1-2,0 1 3,2 1-3,1-2 2,0 3-1,2 0 1,0-1-1,1-2 0,1 0 0,2 1 0,1 0 0,1-1-1,1-1 2,0 0-2,2-1 1,-3 2 0,4-2 0,-2 1 0,1-2 0,-1 0 1,0 0-1,1-2 0,0-1 0,1 0 1,-2-1-1,2-2 0,-3 2 0,2-3 0,-1-1 0,-2-2 0,0-2 1,-2 0-1,-1-2 0,-2-2 0,1-2 1,-1-1 0,-2 1-1,1-4 1,-5 1-1,1-1 0,-1-1 0,-2-2 0,0-5 0,-3 0-1,2-3 1,-1-1-1,1-1 1,0-3 0,-2-1 0,-1-1 0,0 2 0,-1-1 0,-3 1-1,-1 0 1,-2-1 0,0 0 0,-2 1-1,-1 0 1,-3 0 0,-2 0 0,-2 1 0,-3 0 1,0 0-1,-4 1 1,-1-1-1,-2 1 1,-2-2-1,-1 0 1,-2 0-1,-3-1-1,-3 2 2,0-1-1,-5 1 0,-1 1 0,0 2 0,-4 2 0,-2 1 0,-1 3 1,-2 2-1,-2 1 0,0 2 0,-3 0-1,-2 1 1,-2 4 0,-2 0 0,-1 2 0,-2 2 0,1 1 0,-2 2 0,1 1 0,0 2 0,1 2 0,-1 1 1,1 0-2,-1 2 2,2 0-1,-2 2 0,0 1 0,-3 3 0,2 1 0,0 0 0,-2 3 0,1 0 0,1 4 0,0 4 0,2 0 0,0 0 0,1 0 0,2 7 0,0-3 0,-1 0 0,0 0 0,-2 0 0,-1-4 0,3 5 0,0-5 0,-2 0 0,-1 4 0,2-4 0,-2 5 0,-2-1-1,3 3 1,-2 3 0,-1 3 0,0 2 0,-3 3 0,-2 3 0,-4-1 0,-1 3 0,-6 0 0,-4 1-1,-5-2 1,-2 3-1,-3 0 0,-4 4-2,-1 3-2,4 14-6,-8 5-21,5 13-9,2 11-3,-1 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5:00:54.6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436 5 18,'-8'-9'24,"8"9"-3,-9 0-5,9 0-4,-16 4-3,7 7 0,-7 2-4,0 8 0,-5 3 1,2 8-1,-5 7-1,1 6-1,-1 4 0,-1 6 0,0 2 1,2-1-2,2-1 0,0-2-1,3-6 0,4-6-1,2-8 0,4-7 0,4-8-2,1-8-2,3-10-6,0 0-10,9-4-17,-9 4-1,11-22-2</inkml:trace>
  <inkml:trace contextRef="#ctx0" brushRef="#br0" timeOffset="391">30 294 12,'5'-23'32,"0"13"-8,-5 10-7,0 11-5,0 3-2,-3 11-3,-3 4-2,2 11 1,-3 2-1,1 6-2,0-1-1,3 0 0,0-5 0,3-5-1,0-6 1,7-7 1,1-11 0,5-6 0,5-7-1,4-9 0,5-6 0,5-1 0,3-5 0,5 1-1,0 1-1,1 4 1,-4 2-1,-5 5 1,-5 5-1,-4 3-1,-6 5-1,-17-5-2,15 16-6,-15-5-28,0-11-1,-5 13-3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5:00:55.90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187 93 10,'9'-7'25,"0"-7"-6,-9 14-2,0-14-4,0 14-3,0 0-3,-13-7 1,-1 7-3,0 0-2,-3 3 1,-4 4 0,-1-1 0,3 2-2,-3 1-1,3 3 1,4-1-1,1 0 0,6 3-1,3-3 1,5 3 0,0-1-1,5-2 1,4 2 1,4-3-1,4 2 2,1-1 0,6 2-1,4-1 0,1 2 0,0 0 0,0 2-1,-3 0 0,-2 1 0,-5-2 0,-3 2 0,-7-3 0,-4 1 0,-5 0 0,-9 1 0,-4-4 1,-5 1-1,-6-4 0,-2 0-1,-7-3 1,1-2-1,-3-4 0,4 0 0,4-3-1,3-3-1,7 0-3,2-3-3,15 9-12,0-19-19,10 6 0,2-1-3</inkml:trace>
  <inkml:trace contextRef="#ctx0" brushRef="#br0" timeOffset="736">380 104 26,'-9'8'27,"9"-8"-1,0 0-6,6-9-3,9 6-3,0-5-4,11 4-1,1-4-3,8 4-1,0-3-3,2 3 0,2 0-3,-5 1-2,-2 3-3,-8 0-6,0 6-11,-11-1-15,-13-5-2,9 8 1</inkml:trace>
  <inkml:trace contextRef="#ctx0" brushRef="#br0" timeOffset="978">564 108 17,'-20'17'37,"12"-6"-8,5 7-7,-3 0-6,6 9-3,-4 0-6,4 7 1,0 0-5,0-1-1,-3-1-4,3-6-2,0 1-9,0-8-19,3-6-5,-3-13-3</inkml:trace>
  <inkml:trace contextRef="#ctx0" brushRef="#br0" timeOffset="1286">885 63 27,'-27'19'25,"14"-5"-6,-2 3-4,0 7-3,-1 1-4,3 4-2,1 3-2,5 0-1,1-2 0,6 1 0,6-3 0,4-4-2,3-2 0,5-7 0,1-6 0,5-2 1,-1-7 0,2-3-1,-1-6 2,1-1-1,-7-6 3,1 1-2,-8-4 0,-4 1-2,-7-4 1,-5 0 0,-7-2-1,-5 0-1,-5 1 0,-3 2-3,0 8-4,-5 1-21,5 8-9,3 4-3,1 6 0</inkml:trace>
  <inkml:trace contextRef="#ctx0" brushRef="#br0" timeOffset="2391">1229 130 14,'0'0'23,"0"0"-3,0 0-6,0 0-5,0 0-1,4 9-1,-4 5-3,0 5 1,0 7-2,0 0 1,0 8 0,-3-4-1,3 2 1,0-4-1,-3-1 0,0-5-1,3-5-1,-6-3 1,3-5 0,3-9 0,0 0 0,-9 4 0,9-4 0,-4-14 2,4 2-2,0-3-1,0-4 0,5-8 0,2-2 0,2-4-1,2-6 0,3 2 1,4-1-1,4 3 0,0 1 0,3 6 0,-2 5 0,-1 7 1,-2 6-1,-3 3 0,-3 7 0,-14 0 0,11 10 0,-11 1 0,-7 4 1,-5 4-1,-4 3 0,-3 1 1,-3 1-1,-5-1 0,2-2 0,0-2 0,3-4 0,4-2 0,5-5 0,4-1 0,9-7-1,-3 12 1,3-12 0,17 14 0,-3-6 0,4 4 0,4 0 1,4 0-1,1 3 0,3-2 0,-1 1 0,-1 0 0,-3-1 0,-1 0 0,-2-1 0,-6 0 0,-3-3-1,-3-1-1,-10-8-3,11 13-5,-11-13-16,0 0-12,-10 0 0,10 0 1</inkml:trace>
  <inkml:trace contextRef="#ctx0" brushRef="#br0" timeOffset="3151">1670 105 14,'0'-9'34,"6"-1"2,-6 10-20,0 0-3,-6 21-4,6 0-2,-8 5-5,5 4 1,-4 5-2,4 1 1,-4-3-2,4-1 1,-1-9 0,4-2 0,-4-7-1,4-4 1,0-10-1,0 0 1,0 0 0,0-14-1,3 1 2,0-5-2,2-4 2,-2-3-2,1-7 1,-1-1-1,3-1 0,-1-1 1,2 2 0,2 1-1,-1 6 1,3 5 0,-1 7 0,3 6 0,-1 8 0,1 4 0,-1 4 0,0 8-1,1 4 1,-1 7-1,1 4 0,-1 4 1,0 1-1,0 1 0,0 1-1,-1-2 0,-2-4-2,-1-6-3,-1 1-5,-7-10-8,3-3-18,-3 0-2,0-14 1</inkml:trace>
  <inkml:trace contextRef="#ctx0" brushRef="#br0" timeOffset="3669">1670 240 34,'3'-20'35,"4"10"-13,11 4-7,0-4-3,7 2-3,3 0-9,1-1-8,8 5-13,0 1-13,-3-5-3</inkml:trace>
  <inkml:trace contextRef="#ctx0" brushRef="#br0" timeOffset="3850">2136 27 22,'0'-16'30,"0"16"-5,0 0-3,-17-7-6,13 17-2,-6-4-5,3 9-2,-5-2-1,3 8-3,-3 2 0,3 4-1,-1 3-1,3 2 0,4 1-1,3-1 1,0 0-1,6-3 0,3-5 0,2-5 0,3-3 0,1-6-1,-1-5 1,1-1-1,-2-4 1,-3-4 0,-10 4-1,12-14 1,-9 4 0,-3-2 0,0-1-1,-3-2 1,3 1 1,0 0-1,0 3 0,0 2 0,0 9 1,0 0 0,15 0 0,-6 10 0,0 6 1,1 5-1,-3 2 1,2 6-1,-1 1 1,-1 2-1,-2-1-1,-1-3-1,0-1-2,-4-8-4,6 3-11,-6-11-21,0-11-1,0 0-4</inkml:trace>
  <inkml:trace contextRef="#ctx0" brushRef="#br0" timeOffset="4391">2378 117 23,'-10'-8'39,"-1"8"-3,11 0-16,-8 10-4,8 4-5,-6-1-3,6 8-3,0 2-1,4 6-1,1 1 0,3 2 0,1-1-2,5 0 1,0-3-1,6-2 0,0-5-1,4-4 0,3-6 0,0-4 0,2-7-2,-2 0-1,3-7-3,-6-8-4,5 5-13,-8-7-17,-5-2-3,-5 0 2</inkml:trace>
  <inkml:trace contextRef="#ctx0" brushRef="#br0" timeOffset="4745">2331 81 1,'0'-10'38,"0"10"-1,18-20-8,1 15-7,-1-7-8,10 6-2,-3-5-5,4 6-3,1-1-3,-2 2-3,0 4-4,-9 0-8,2 0-23,-8 10-1,-13-10-4</inkml:trace>
  <inkml:trace contextRef="#ctx0" brushRef="#br0" timeOffset="5001">2353 288 27,'0'0'41,"13"7"-2,2-15-14,9 4-7,-1-8-7,10 4-3,1-6-4,4 3-3,1 3-5,-9-5-17,-2 6-19,-4 7-1,-11 0-3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5:01:19.889"/>
    </inkml:context>
    <inkml:brush xml:id="br0">
      <inkml:brushProperty name="width" value="0.05292" units="cm"/>
      <inkml:brushProperty name="height" value="0.05292" units="cm"/>
      <inkml:brushProperty name="color" value="#CCC1DA"/>
      <inkml:brushProperty name="fitToCurve" value="1"/>
    </inkml:brush>
  </inkml:definitions>
  <inkml:trace contextRef="#ctx0" brushRef="#br0">1606 230 6,'-33'19'9,"16"-8"0,-1-1 1,1 3-3,-2-2 1,2 3 0,-1-1-2,2 2 0,0-1-1,2 3 0,-1 1 0,2 0-1,1 1 0,3 4-1,-2-3 0,2 4 0,0-2 0,1 2-1,1-1 2,0 3-3,0-1 1,1 1-1,-2 2 0,1 0 0,-1 5 0,-1 0 0,-1 2 0,1 1 1,-2 0-1,2 2 2,-2-1-1,3 0-1,-1 1 1,0 1-1,-1-2 1,1 0-1,-2-1 0,1 1 0,-2-1 1,2 1-2,-1-3 1,1 1 0,0-1-1,0 0 1,1 1 0,3 0-1,-4 0 1,3 0-1,-1-3 2,-1 0-2,0 0 2,-1-2-2,-1 0 0,-2 0 1,1-2-1,-1-1 0,-2-1 0,2 1 0,-2-2 0,1 0 0,-1-1 1,1 0-1,0 0 0,0 0 0,-1 0 0,0 1 1,0-1-1,-3 0 0,1-1 0,0 0 0,-1 0 1,-2 0-1,-1-2 0,0 0 1,0 0-1,0 0 0,-2-1 1,2 0-1,-2 0 1,0-1 0,0 1-1,2-1 0,-2 2 1,1 1-1,1-1 0,-1 2 0,-1-1 0,-1 3 0,1 0 0,0 2 0,-2 0 1,0 1-1,0 3 0,1 0 1,0 3-1,3 2 0,-1 1 1,0 2-1,0 1 1,4 1 0,1-1-1,2 1 1,0 3 0,3-1-1,2 2 1,1 0-1,3 4 1,-1 1-1,2 1 0,1 3 0,0 0 0,4 1 1,0-1-1,0 2 0,0-2 1,6 0-2,-1-2 2,3 0-1,-1 0 0,4-1 0,2 1 1,2 1-2,1 0 1,3-2 1,0 2-1,3-3 1,2 1-1,1-2 0,0-2 0,3-2 0,0 0 1,3-3-1,0 0 1,4 1-1,1-5 0,0 1 0,2 0 1,0-2-1,1 0 0,2-3 1,-1-2-1,-1-1 0,1 0 0,2-5 1,-2-2-1,4-1 0,-2-2 0,3-4 1,3-1-1,0-1 0,3-4 1,0-3-1,2-2 0,2-3 0,1-3 0,1 0 0,2-4 1,2-1-1,4-2 0,1-1 0,2-2 0,1-1 0,-2-3 0,1-1-1,0-4 2,-3-1-2,-1-5 1,-1-2 0,0-3 0,0-1 0,1-4 0,-4-1 0,1 0 0,-2 0 0,1 1 0,-4 1 0,-1-2 1,-3 3-1,0-1 0,-3 0 0,-2 0 0,-2 0 0,-3-3 0,-1-2 0,-3-2 0,-2-4 0,-5 2 0,-4-3 0,-3-1 0,-3-1 0,-7-1 0,-3 2 0,-3-2 0,-5 3 1,-3-1-2,0 3 2,-8-2-1,-1 0 0,-1-2 0,-5 0 0,-1-1 0,-2-1 0,-2-3 0,0-1 0,0-2 0,-4 1 0,1 2 0,-1-1 0,0 3 0,-1 3-1,2 2 1,-4 3 0,2 1 0,1 4-1,1 0 1,2-2 0,2 1 0,3-1 0,3-1 0,2-1 0,4-4 0,7 0 1,0-1-1,4 0 1,4 3-2,1 1 2,2 0-2,4 3 2,1 3-1,1-1-1,2 4 1,0-1 0,4 1 0,1-1 0,2 2 0,3-1 0,3 2 0,2 1 0,2 0 0,2 1 0,0 1 0,1 1 0,2 1 1,2 4 1,-2-1-2,0 3 1,1 1-1,1 1 1,1 3-1,0 2 1,3-1-1,-1 3 0,1-1 0,0 3-1,1 1 1,-3 0 0,3-1 1,-1 1-1,-1 0 0,-2-1 0,0 0 1,-1-1-1,1 2 0,0-1 1,-2 0-1,1 1-1,-1 1 1,0-2 0,-2 2 0,0 0 0,-2 2 0,-2-1 0,-2 0-1,-3-1 1,2-1 1,-1 0-1,0-1 1,-1-3-1,0-2 1,0-3-1,3-1 1,0-1-1,-2-1 0,3 1 0,0-2 0,0 1-1,0 0 1,1-3 0,-4 1-1,-2-1 2,-5 0-2,-1 1 1,-3-3 0,-3 0 0,-2 1 0,-4-2 0,-3 0 0,-2-2 0,-3-1 1,-4-1-1,0-1 0,-4 0 0,-3 0 0,-2 0 0,-2 1 1,-1 2-1,-2 1 0,-2 0 0,0 1 1,-2 2-1,-1-3 0,-3 3 0,0-2 0,-3 2 0,-2-1 0,-1 0 0,-3-1 0,-1 0 0,-1 2 0,-2-1 0,-4-1 0,0-1-1,-1 2 1,-2-1-1,1 0 1,-2 2-1,0 1 1,-2 0-1,0 3 2,-3 1-1,-2 0 0,-1 4 1,-2 0-1,-3 2 0,-2 3 0,-1 1-1,3 3 1,-2 2 0,-1 2 0,1 3-1,-1 0 1,2 0 0,1 0 1,0 3-1,3 0 0,1 1 0,4 0 0,-1 0 0,5 0 0,-1 2 0,1-2-1,0 1 1,-2 0 0,3 1 0,-1-1 0,0 3 1,1 0-1,-1-1 0,3 2 0,2-2 0,1-2 0,0 1 1,2-2-1,-1 0 0,2-4 0,-1 3 0,1-3 0,-1 0 0,-1 0 0,-1 0-1,0 0 1,-2 0 1,-2 0-1,1 0 0,-2 0 0,0 0 0,1 0 0,-3 0 0,2 0 0,-1 7 0,0-2 0,0 1-1,-2 3 1,0 2 0,-1 2 0,0 1 0,1 1 0,-1 1 0,2 0 0,0 2 0,3 1 0,1 3 0,4 3 0,2 6-1,5 8 0,4 7-2,12 16-8,4 8-26,14 6-5,9 6-4,9-1 3</inkml:trace>
  <inkml:trace contextRef="#ctx0" brushRef="#br0" timeOffset="6469">1293 6457 24,'-27'-22'23,"12"2"-2,2 1-5,-4-12-3,6 0-1,-4-15-3,8-1 2,-2-15-4,9-3-2,-6-12 2,12-4-2,3-11-2,7-2 0,4-3-1,7 2 0,4 2 0,4 7-1,1 7-1,1 8 0,-1 12-1,-3 9 1,-4 13 0,-4 9-1,-6 10 1,-5 5-2,-2 10 0,-12 3-3,11 15-1,-16-5-7,5 10-13,0-2-13,-6 0-1</inkml:trace>
  <inkml:trace contextRef="#ctx0" brushRef="#br0" timeOffset="7064">1200 5344 12,'0'0'19,"-12"9"-3,12-9 0,0 0-4,0 0-1,0 0-2,8-18 0,3 10-1,0-7-1,8-1 3,0-7-4,9 2 0,2-10 2,6 5-3,0-5-2,1 3 0,-2 0-1,-1 6 0,-5 2-1,-3 6 0,-7 5-1,-4 9 1,-5 0-1,-1 15 1,-5 5 0,1 5 0,-1 7 0,0 6-1,2 3 1,0 5-1,3-2-2,-1-7-5,8 5-16,-2-8-18,1-6 2,4-4-5</inkml:trace>
  <inkml:trace contextRef="#ctx0" brushRef="#br0" timeOffset="8094">1787 6560 17,'0'-28'35,"-4"10"-14,4 3-3,-5-4-6,5 3-1,-9-3-1,4 5-2,-7-2-3,1 7 0,-5-1 0,-1 7-2,-4 3-1,-3 5-1,0 4 1,0 6-2,-2 2 2,1 3-2,2 2 1,3 2 0,4-2 0,5 0-1,4 1 1,7-1 0,0-1-1,10 1 1,4-2 0,5 2 0,3-1 0,5 3 1,-2 0-1,3 0 0,-3-2-1,-3 1 1,-5 0 0,-6-1-1,-7-2 1,-7-1 0,-7-2-1,-9-1 0,-6-2 1,-4-1-1,-6-3 0,-4-1 1,-5-3-1,2-3-1,1-3 1,3 0-2,4 0-1,0-6-3,13 6-6,0-9-21,11 4-7,10 5-2</inkml:trace>
  <inkml:trace contextRef="#ctx0" brushRef="#br0" timeOffset="8770">1976 6541 26,'15'-3'34,"-2"-12"-17,-4 15-2,-9 0-4,0 0-1,0 0-1,0 0 0,0 0-3,0 16 0,-6-4 0,1 6-2,-5 1-1,3 8 0,-4 1-1,3 5 0,-1 0-1,1 4 1,2-1-1,1 1 0,2-3 0,3-2 0,0-4 0,4-4-1,2-4 1,2-4-1,3-6 0,1-4 1,4-3-1,3-3 0,2-3 0,1-3 0,2-1-1,-2-4-2,3 3-1,-3-6-3,0 6-4,-7-7-17,0 2-11,-3 1-2,-5-4 2</inkml:trace>
  <inkml:trace contextRef="#ctx0" brushRef="#br0" timeOffset="9221">2026 6574 24,'-18'5'38,"18"-5"-2,0-10-18,5-4-6,11 2-3,2-4-3,6 2 1,1-1-3,5 3-2,1 3-2,0 3-3,0 6-5,-7 0-9,1 3-20,-4 6-2,-11 1-1</inkml:trace>
  <inkml:trace contextRef="#ctx0" brushRef="#br0" timeOffset="9432">2061 6707 12,'-58'25'36,"38"-18"2,8-2-17,1-8-6,11 3-4,9-14-6,7 3-3,6 0-3,4-3-5,8 3-21,4-1-8,0-2-3</inkml:trace>
  <inkml:trace contextRef="#ctx0" brushRef="#br0" timeOffset="9703">2623 6551 12,'-18'-10'36,"9"1"-8,9 9-7,-16-13-4,16 13-2,-15-7-5,15 7 0,-19 4-4,7 6-2,-6 2-1,-3 6-1,-5 7 0,-1 5 0,-2 7 0,-2 3 0,1 4-1,5 2 1,3 0-1,9-4 1,6-3 0,11-5-1,8-6-1,8-10-3,11-5-1,2-13-5,13 0-14,-4-5-18,3-8 0,-3-7-3</inkml:trace>
  <inkml:trace contextRef="#ctx0" brushRef="#br0" timeOffset="10048">2753 6660 28,'-12'-3'34,"12"3"-20,0 0-2,-12-9-1,12 9-1,0 0-2,0 0 3,0 0-4,6 16-1,-6-7 0,0 8-1,0 2-2,0 8 1,0 1-2,0 2 0,0 2 0,3 0 0,1 1-2,4-6 1,0-3 0,3-5-1,2-6 0,1-4 1,2-9-1,0 0 0,0-12 0,1 0 0,1-5 0,-1-3 0,-2-4 1,-1-4-1,0-1 0,-3-3 0,-2-2 0,-1 0 0,-3 2 0,-2 5 1,-3 3-1,3 5 1,-3 4 0,0 15 0,0 0 0,-3 10-1,3 8 1,0 6-1,-3 9 1,3 8-1,-3 5 0,3 4-1,0 8-2,0-6-5,8 5-9,-2-10-25,3-8 0,0-11-1</inkml:trace>
  <inkml:trace contextRef="#ctx0" brushRef="#br0" timeOffset="10658">3366 6686 1,'-21'-6'35,"9"2"-10,12 4-6,0 0-2,-12 6-3,12 9-4,-3 3-1,3 11-4,-4 2-1,4 7-1,-7 2 2,2 2-3,-3-2 0,-1-1 0,-2-7 0,0-4 0,0-7-1,1-4 1,0-9-1,10-8 0,-14 0 0,11-9 0,3-7-1,0-4 1,3-5-1,2-7 0,3-7 1,1-3-1,4-5 0,3-2 0,5 1 0,4 2 1,3 3-1,2 6 1,2 8-1,0 7 1,-1 10-1,-1 8 1,-5 9-1,-4 6 0,-7 7 0,-5 5 0,-9 4 0,-4 4 0,-9 2 0,-7 0 1,-5 1-2,-6-2 1,-3-3 0,-1-4 0,1-4-1,1-4 1,2-5 0,4-5 0,4-3 0,7-4 0,3 0 0,13 0 0,0 0 1,0 0-1,4-12 1,10 15 0,3 2 0,7 4 0,1 3 0,5 6 0,0 3 0,2 4 0,-1 0 1,-1 1-2,-2-1 1,-4-3-2,-2-3-2,-5-7-4,3 0-11,-7-9-22,-2-6-2,-2-8-2</inkml:trace>
  <inkml:trace contextRef="#ctx0" brushRef="#br0" timeOffset="11402">3885 6644 22,'0'0'40,"0"0"-3,0 0-18,0 0-4,-6 10-3,1 3-3,5 12-3,-6 5-1,2 8-2,-3 7 0,-1 4-1,-4 3 0,1 1-1,-3 0 0,2-5-2,1-3 0,-1-10-4,6-1-4,-4-13-24,10-9-9,0-12-1,0 0 0</inkml:trace>
  <inkml:trace contextRef="#ctx0" brushRef="#br0" timeOffset="11786">3963 6708 10,'-3'14'42,"20"-9"-1,1-11-15,7 6-8,0-7-3,12 4-4,1-7-4,7 4-2,0-3-2,1 3-1,0 1-1,-4 1-2,-4 4-2,-5 0 0,-4 4-4,-13-4-4,-1 5-18,-15-5-13,0 0-2,0 0 3</inkml:trace>
  <inkml:trace contextRef="#ctx0" brushRef="#br0" timeOffset="12049">4296 6698 19,'0'11'42,"-15"6"-3,8 1-15,-6-9-11,10 15 1,-7-1-5,5 11-1,-7 2-3,4 8-2,-4 6 1,1 3-3,-1-1 0,2-3-1,0-2 0,0-7-4,5-3-1,-2-16-9,7-6-28,0-15 1,11 0-1</inkml:trace>
  <inkml:trace contextRef="#ctx0" brushRef="#br0" timeOffset="12357">4585 6732 27,'0'0'42,"0"0"-2,0 0-16,14 14-10,-14-2-5,6 12-1,-6 0-3,9 7 0,0 1-2,3 2 1,1-2-2,0-3-1,1-6 0,3-8 0,1-6-2,1-9-1,0-5-4,-2-8 0,8-2-2,-5-9 0,8 1 0,-6-9-2,8 3 4,-9-4 0,5 4 5,-7 0 2,-3 2 3,-2 8 1,-8 0 1,-6 19 2,0-16-1,0 16 0,-11 9-2,3 6 1,-6 6-2,1 8 0,-3 5-1,-1 6 0,-2 7-1,1 6-1,-1 7 1,2 5 0,-1 3-1,6 5 0,-1 0 0,4-2 0,3-4 0,3-9-1,3-6 0,0-12 0,5-11-1,-5-14-3,0-15-4,0 0-26,0 0-11,0-28 1,-9-2-3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4T11:34:11.122"/>
    </inkml:context>
    <inkml:brush xml:id="br0">
      <inkml:brushProperty name="width" value="0.07938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572 1567 4,'-22'-20'15,"8"14"1,-2-1-2,0 3 1,3 4-2,-5-4 1,5 4-5,-6 4 2,5 3-4,-2 0 0,2 4-2,-1 2-1,-1 5-1,-1 2 0,0 7-2,-1 3 1,-3 5 2,0 3-1,1 7-1,-4 6-1,4 5 2,-2 1-1,1 7 1,0 2-1,4 5 1,-1 2-1,3 3 0,-3 1 0,4 3 0,-1 1 0,3 3-1,0 0 0,1 0 1,3 0-1,2 1-1,2-2 1,4 0-1,0 0 1,0 0-1,6 0 0,3 0 1,1 1-1,1 1 0,2 2 1,1-2-1,1 0 0,2 0 0,-2-1 0,2-2 0,0-3 0,4-2 0,1-2 0,2-2 1,1-5-1,3-3 0,3-3 0,1-4 1,4 2-1,-1-6 1,5-5-3,0-3 1,3-6 0,1-3 0,1-4 0,1-4 0,6-8 0,1-7 1,0-3 1,2-7-1,1-4 1,-2-11-1,5-3-1,0-9 0,-6-8 1,0-4 0,-2-7 0,-3-5 0,0-7 1,-1-6 0,-6-7 0,2-1 1,-4-6-1,-1-3 0,-3-5 1,-1-3-1,-6-3 0,0 0 0,-7-1 0,-4 0-1,-2 0 1,-5-1 0,-4-2-1,-1 2 1,-5-2 0,0 0 0,-3 1-1,-2-2 1,-2-2 0,0 2-1,-1 1 1,-2 0-1,0 3 1,-1 2-1,-2 2 0,-1 6 1,-3 2 0,-1 6-1,-3 3 1,-2 4-1,-2 3 1,-3 4-1,0 1 1,-3 5-1,-3-1 0,0 3 0,-5 3 1,-2-1 0,0 3-1,-2 1 1,0 3-1,-1 2 0,-2 2 0,-2 3 1,-1 3-2,-2 8 0,-1 4 0,-1 4 0,-2 10-2,-7 4 1,0 13-3,-1 0-3,1 18-16,-4 1-14,-4 4-5,-2 2 0,-2-2 2</inkml:trace>
  <inkml:trace contextRef="#ctx0" brushRef="#br0" timeOffset="1">612 158 12,'-21'-20'18,"11"11"-4,-5 0 5,-1 0-5,1 2 1,-3-2-6,2 3 2,-2-1-4,7 4 1,-8-1-2,7 4-2,-4 0-1,2 0 0,-3 6 2,0 3-3,0 1 1,-1 3-1,-3 3-1,1 3 1,-3 3 0,1 2 0,0 6-1,-2 2 1,0 0 0,1 3-1,1 0 1,0 2-1,1 2 0,2 0 0,2-2 0,2 2 0,1 2 0,3-1 0,0 2 0,5-2-1,1 1 2,5-2-1,0-1-1,0 1 0,6-1 1,1 1-1,3-1 0,1 0 1,2-1-1,3 0 0,0 1 0,3-1 1,4 0-1,0-3 1,4 0-1,1-1 0,1-1 1,2-3-1,2-2 0,1-3 1,-1-4-1,1-1 1,2-5-2,2-2 1,0-5 0,0-3 0,3-4-1,-1-8 1,1-3 0,3-1 0,0-5 1,-1-4 0,2-3 0,0-2 0,-3-4 0,-1-2-1,-1-2 1,-5-2 0,-3 0 0,-4-2-1,-4-1 1,-3-1 0,-4-2 0,-2 2 0,-3-1 0,-3-3 0,-3 0 0,-3-3 0,-3 1-1,0-1 1,-8-2-1,1 1 0,-5-1 0,0 1 0,-4-2 0,-4 2 1,-3 1-2,-3 0 2,-5 1-2,-4 1 1,-6 2 0,-3 1 0,-2 4-1,-1 3 0,0 3 1,-4 2-2,-4 9 2,-2 5-2,0 7 0,-3 4-2,0 14-3,-6 0-6,2 15-16,2 6-12,4 8 2,3 11-4</inkml:trace>
  <inkml:trace contextRef="#ctx0" brushRef="#br0" timeOffset="2">1143 338 19,'0'0'22,"0"0"-1,0 0-3,0 0-4,0 0-2,0 0-2,0 0 2,0 0-5,0 0-1,0 0 1,9-11-2,-3 2 0,4 2-1,5-3-1,-2 2 0,3-3-2,2 3-1,-2 0 0,-1 1-1,-2 2-2,-2 1-2,-11 4-4,0 0-14,0 0-14,0 0-2,-3 12 2</inkml:trace>
  <inkml:trace contextRef="#ctx0" brushRef="#br0" timeOffset="3">1129 733 8,'9'0'25,"-9"0"-5,0 0 0,0 0-2,0 0-4,0 0-2,0 0 0,0 0-5,0 0-2,-11 0-1,11 0 0,-20 9-3,6-3-1,-4 3 0,-3 0 0,-2 1-1,-4 2 1,-1 0 0,-3-1 1,0 2-1,3-2 0,-1 0 1,2 0-1,1-2 1,5 0 0,0-1 0,7 0 0,0-2 0,4-1-1,0 0 1,10-5 0,-12 8-1,12-8 1,0 0-1,-11 9 0,11-9 1,0 0-1,-3 15 0,3-5 0,0 1 0,0 3 0,0 2 0,4 1 0,-4 2 0,4-1 0,-4-1 0,4-2 1,-1 0-1,2-3 0,-1-1 1,-4-11 0,9 13 0,-9-13 0,13 5 1,-13-5-1,17 0 1,-7-4 0,-10 4 1,19-10-2,-10 1 1,-9 9 1,16-17-1,-9 5-1,-2-1 0,-1 1 0,1-3 0,-5-2 0,3-1-1,-3 1 1,0 0-1,0 1 1,0 2-1,-3-1 0,0 3-1,0 3 0,3 9-1,-8-14-1,8 14-4,-9-10-4,9 10-16,0 0-13,0 0 2,0 0-4</inkml:trace>
  <inkml:trace contextRef="#ctx0" brushRef="#br0" timeOffset="4">519 414 22,'10'-7'31,"-10"7"-10,0 0-1,10-8-4,-10 8-2,0 0-3,0 0-1,0 0-1,0 0-1,0 0-2,-10 7-1,10-7-3,0 0 1,0 0-1,-10 8-6,10-8-5,0 0-27,18 4-3,-8-4-2,6 0 0</inkml:trace>
  <inkml:trace contextRef="#ctx0" brushRef="#br0" timeOffset="5">1944 2445 15,'10'-9'20,"11"-12"-2,-8 5-1,5-8-4,3-2-2,3-7-1,6-2-1,-1-8-1,5-3 0,0-3-4,3 0 1,0-1-2,0 1-1,-4-1 2,0 5-3,-2 1 0,-1 3-1,-2 3 0,-4 3 0,-1 1 0,1 5 0,-3 1-1,-1 3 1,-1 2 0,0 4 0,-4 2-1,0 2 1,-2 3 0,-4 2 0,0 1 0,-9 9 0,10-9 1,-10 9-1,0 0 0,0 0 1,0 0-1,0 0 1,0 0-1,0 0 1,0 0-1,0 0 1,0 0-1,0 0 0,0 0 0,0 0 1,0 0-1,0 0 0,0 0 1,0 0-1,0 0 1,0 0-1,0 0 1,0 0-1,11 0 1,-11 0 0,0 0-1,10 12 1,-10-12-1,16 14 1,-5-5 0,3 2 0,4-1-1,3 0 1,1 2 0,3-1 0,1-1-1,4 2 1,-2 1 0,3-1-1,-3 1 1,-2 1-1,1-1 0,-3 0 0,-1 1 0,-4-2 0,-1-1 0,-2-1 0,-3-1 0,-2-2 0,-1 0 1,-10-7-1,12 11 0,-12-11 0,0 0 0,9 11 0,-9-11 0,0 0 0,4 10 0,-4-10 0,0 0 0,0 0 0,3 10-1,-3-10 1,0 0 0,0 0 0,0 0-1,9 10 1,-9-10 0,0 0 0,0 0 0,0 0 0,0 0 0,0 0 0,-4 9 0,4-9 0,0 0 1,0 0-1,-12 10 0,12-10 0,-7 10 0,7-10-1,-12 19 1,3-6 0,-2 2-1,-3 5 1,-3 1-1,-3 4 1,-4 4-1,-4 3 1,-3 4-1,-4 2 1,-1 1 0,-3 1 0,-1 3-1,-1-1 0,3-3 1,3 0-1,1-4 0,3-3 0,6-2 0,1-3 0,5-5 0,3-5 0,3-1-1,1-6-1,6 0-4,6-10-1,0 0-13,0 0-15,-10 0-1,10 0 0</inkml:trace>
  <inkml:trace contextRef="#ctx0" brushRef="#br0" timeOffset="6">1985 2388 3,'0'0'14,"0"0"0,0 0-2,0 0 2,0 0-2,15 11-4,-15-11 1,18 8-2,-8-4-3,3 4 0,1 1 0,3 1 1,-1 1-2,6 1-1,1-1 1,3 1 0,1 0 0,2 0 0,1-2-2,1 1 1,1 0-1,-4-1 0,2 0 0,-2 0 1,0-1-2,-4-1 2,0-2-1,-1-1 0,-4-5 0,-2 3-1,-3-3 1,-1-3 0,-13 3 0,16-5-1,-16 5 0,0 0 0,10-6 2,-10 6-4,0 0 0,0 0-4,0 0-14,0 0-14,-4-18-3,4 18 1</inkml:trace>
  <inkml:trace contextRef="#ctx0" brushRef="#br0" timeOffset="7">2699 1540 13,'-3'-10'20,"3"10"-2,0 0-3,-10-7-2,10 7-2,0 0-4,-11 11-1,11-11-3,-8 19 1,5-5-1,0 0-1,3 5 0,-3 4 2,3 1-3,3 1 2,0 2-1,1-1-1,1 1 0,1-1-1,-1-4 1,1-3-1,-1-3 0,-1-3 0,0-2 0,-4-11 1,7 12-1,-7-12 1,0 0-1,16 0 1,-16 0 1,19-5-1,-7 1 0,2-3 1,5 0-1,-1 0 0,4-2 0,2 2 0,3-1 1,-1 0 1,5-1-2,0-1 0,0 2 0,0-2 1,-1 1-1,-4 0 0,-4 2-1,-1 0-2,-6 2-1,-4 5-5,-11 0-3,0 0-9,0 0-8,-13 13-10,4-4 3</inkml:trace>
  <inkml:trace contextRef="#ctx0" brushRef="#br0" timeOffset="8">2547 1920 17,'0'0'21,"0"0"-3,0 0-3,0 0-3,0 0-2,0 0-3,15 0-1,-15 0-1,19 5-2,-7-1-1,4 2 0,2 1-1,1 3 1,0-1-4,2 2 1,-1 0-2,-2-1 0,1-1-4,-5-2-4,0 2-11,0 0-10,-14-9 0</inkml:trace>
  <inkml:trace contextRef="#ctx0" brushRef="#br0" timeOffset="9">2446 2059 27,'0'0'18,"0"0"-2,0 0-3,0 0-2,0 0-2,10 9-2,-10-9-1,16 6-1,-4 0 0,2-1-3,4 3 3,-3-1-4,4 0 1,-1 0-2,-1 0 0,-2 0 1,2-1-1,-4-1 0,-2-2-1,-2 1-2,-9-4-3,14 7-2,-14-7-7,0 0-8,0 0-10,0 0 0</inkml:trace>
  <inkml:trace contextRef="#ctx0" brushRef="#br0" timeOffset="10">2385 2172 16,'9'10'23,"5"-10"-8,0 4 0,4-1-3,2 3-1,1-2-6,4 4-1,-3-1 0,0 3-3,0-1-2,-3 0-5,-2 0-10,2 5-15,-19-14-1</inkml:trace>
  <inkml:trace contextRef="#ctx0" brushRef="#br0" timeOffset="11">833 2466 17,'-9'-7'20,"9"7"-3,-11-10 0,11 10-4,0 0-3,0 0-3,-7-9 1,7 9-4,0 0-1,0 0-1,0 0 1,0 0 0,0 0 0,14 7-1,-14-7 0,17 11 1,-6-4-1,6 4 0,1 1 1,3 4-1,3 3 2,5 5-2,1 4 0,5 6-1,6 4-1,5 5 1,3 6-1,5 4-1,5 4 1,7 4 0,7 3-1,3 0 1,0 2 0,1-1 0,2 1-1,-1-2 1,0-4-1,-4-3 1,-6-4 0,-3-6-1,-4-4 0,-4-3 1,-7-7 0,-4-4-2,-6-5 2,-8-5 0,-4-3 0,-4-2 0,-8-6 0,-4-2 0,-2-2 0,-10-4 2,10 0-1,-10 0-1,4-20 1,-4 4 0,3-5 0,-3-7 0,7-8-1,-1-6 1,2-11-1,3-7 0,2-8 0,6-5 1,5-5-1,3-3 0,3-4 0,3-1 0,4 3 1,0 0-1,0 4 0,-1 4 1,0 4-1,-5 5 0,-2 8 0,-3 7 0,-5 8 1,-1 9-1,-7 7 0,-1 8 1,-5 5-1,-2 4 1,-5 10-2,0 0 1,0 0 0,-5-9 0,5 9-1,-10 0 0,10 0 0,-12 0 0,12 0-1,-12-4 0,12 4 0,0 0-3,-9-4 1,9 4-1,-4-10-4,4 10 0,0-13-1,-3 3-1,3 10 1,4-20-1,1 11 2,-2-4 2,1 3 1,1-3 1,-1 2 1,0-1 2,-1-1 0,0 1 0,-3-1 1,3 2 1,-3-1 1,0 1 2,0-1 1,-4 3 3,0 0 0,4 9 0,-12-12 0,12 12 0,-20-7-1,7 7-3,0 4 1,0 4-1,-4 0-1,1 2 0,1 4 0,1 3 0,0 0 0,3 4-1,0-2 0,2 3 1,4 0-2,2 2 0,3 2 0,0-3-2,4 1 2,3-2-1,1-1 1,5-4 0,-1-2 0,1-4 1,2-6 1,1-5 0,-1 0-1,1-7 1,-1-3 1,0-4 1,-2-3 0,2-1 1,-4-4-3,0 2 2,-1-2-1,-1 1 0,-2-1 2,1 2-3,-4 0 1,3 3-1,-3-1-1,0 4 1,-4 3-1,4 1 0,-4 10 0,0-15 0,0 15-1,-6-11 1,6 11-1,-16-11 0,6 11-1,-4-5-2,0 5 0,-7 0-3,4 7-7,-4-2-14,0 1-9,5 7-1,-3-4 1</inkml:trace>
  <inkml:trace contextRef="#ctx0" brushRef="#br0" timeOffset="12">1454 1901 8,'0'0'8,"0"0"-2,0 0 0,0 0 0,0 0-2,0 0 0,0 0-1,0 0 3,3 7-1,-3-7 1,9 5-2,-9-5 2,15 8-2,-15-8 0,19 8 0,-6-4-1,-1 0 0,4 0-2,-1 1 1,2 0-1,0-1 0,1-4-1,-1 6 1,-1-6 0,1 5 0,-4-5 0,2 4 0,-3-4 0,1 4 1,-2-4-1,0 6-1,-2-6 1,2 4-1,-11-4 1,15 3-1,-15-3 1,11 0-1,-11 0 2,0 0-1,0 0-1,9 4 1,-9-4 0,0 0 0,0 0 0,0 0-1,0 0 1,0 0-1,0 0 0,0 0 0,0 0 0,0 0 0,0 0 1,0 0-1,0 0 0,0 0 1,0 0-1,0 0 1,0 0 0,10-4 1,-10 4-1,9-4 1,-9 4 1,16-9-2,-4 3 1,1-1-1,3-3 1,2-1 0,1-4-1,3 0 1,-1-2-1,3 1 0,-2-1 0,3 1-1,-3 0 1,0 2-1,0 2 1,-1 0-1,-3 2 0,1 1 0,-3-1 0,-1 3 2,-4 1-2,0 0 0,-11 6 0,13-9 0,-13 9 0,12-6 0,-12 6 2,0 0-2,0 0 0,9-5 0,-9 5 0,0 0 1,0 0-1,0 0 1,0 0-1,0 0 0,0 0 0,0 0 1,0 0-1,0 0 0,0 0 0,0 0 0,0 0 0,0 0 0,0 0 0,0 0 0,0 0-1,0 0 1,0 0 0,0 0 0,0 0 0,0 0 0,0 0 0,0 0 0,0 0 0,0 0 0,0 0 0,0 0 0,0 0 0,0 0 0,0 0 0,0 0 1,0 0-1,0 0 0,0 0 1,0 0-1,0 0 0,0 0 0,0 0 0,-8-11 0,8 11 0,0 0 0,-7-10 0,7 10 0,0 0 0,-8-12 0,8 12 0,-3-11 0,3 11 0,0-13-1,0 13 1,0-15 0,0 15-1,9-17 0,0 7 1,-3 1-1,4 0 1,-2-1 0,4 1-2,-1 0 2,1 1 0,0 0 0,0 1-2,0 1 2,-1 2 0,0 0 0,0 1 0,0 0 0,-1 3-1,1-4 1,-1 4 0,0 0 0,0 0 0,-1 0 0,-9 0 0,17 7 0,-17-7 0,14 6 0,-14-6 0,12 8 0,-12-8 0,11 10 0,-11-10 0,8 10 0,-8-10 0,6 11 0,-6-11 0,0 15 1,0-15-1,0 15 0,0-15 0,-9 18 0,2-8 2,-2 1-2,-1 0 0,-3-2 0,-2 3 0,1-2 0,-2-1 0,0 0 0,0-4 0,-2 1 0,3-3 2,-1 1-2,3-4 0,0 0 0,1 0 1,2 0-1,1 0 0,9 0 0,-12-11-1,12 11 1,-6-15 0,6 15-2,0-16 2,0 7-2,0 9 1,0-14 0,0 14-2,0-10-1,0 10-3,0 0-7,3-12-5,-3 12-10,3-9-3,-3 9-1</inkml:trace>
  <inkml:trace contextRef="#ctx0" brushRef="#br0" timeOffset="13">2263 1505 4,'-8'-10'16,"8"10"2,-10-10-4,10 10-1,0 0-3,0 0 0,0 0-2,0 0-3,0 0 0,0 0-2,0 0 1,0 0-2,0 0-1,0 0 0,0 0 0,0 0 0,0 0-1,0 12 0,0-12 1,7 16 0,0-5 0,-2 1 1,4 2-1,-2 1 1,4 0 1,-1 0-2,4 2 1,-3 1-1,4 0 0,-3 0 0,2-1-1,-3-3 1,-1 1 0,0-2-1,-1 1 1,-9-14-1,15 18 1,-15-18-1,12 15 1,-12-15-1,10 15 1,-10-15-1,9 12 1,-9-12-1,0 0 1,7 10-1,-7-10 1,0 0-1,0 0 0,0 0 0,0 0 0,0 0 0,0 0 0,0 0 0,0 0-1,0 0 1,0 0 0,0 0-1,0 0 1,0 0 0,0 0-1,0 0 1,0 0 0,0 0-1,0 0 1,0 0 0,5 9 0,-5-9-1,0 0 1,0 0 0,4 11 0,-4-11 0,0 0 0,6 13 0,-6-13 0,6 10 1,-6-10-1,4 10 0,-4-10 0,0 0 1,0 0-1,6 10 0,-6-10 0,0 0 0,0 0-1,0 0-3,0 0-6,0 0-16,0 0-7,0 0-2</inkml:trace>
  <inkml:trace contextRef="#ctx0" brushRef="#br0" timeOffset="14">1022 4380 9,'0'0'7,"0"0"-1,0 0-1,0 0 1,0 0-2,0 0 0,0 0 0,0 0 3,0 0-2,0 0 1,0 0 0,7 10-1,-7-10 1,6 11-2,-6-11 0,8 18-1,-3-7 0,-1 3-2,1 1 1,0 5 0,1 1-1,-1 3 0,0 3 1,1 5-1,1 4 0,-1 3 0,0 3 0,1 7-1,-1 5 0,2 2 0,-1 4 2,-1 4-2,1 4 1,-1 5-1,1 4 0,1-3 0,-1 4 1,2 4-2,-6 2-2,5-4 3,-5 4 3,4-10-3,-7 3 2,3-5-1,-3 2 1,0-10-1,3 2 4,-3-66-7,-5 60 4,5-60 1,5 57-2,-5-57 2,-6 50-2,6-50 2,4 44-3,-4-44 3,0 0-2,0 49-1,0-49 1,0 0-1,0 0 1,0 42-1,0-42 0,0 0 1,0 0-1,0 0 0,0 0 0,0 0 0,0 0 0,0 0 0,0 0 0,0 0 0,0 0 0,0 0 0,0 0 1,0 0 0,0 0 0,0 0 2,0 0 0,0 0-1,49-8-1,-49 8 1,0 0 0,81-28-1,-49 14-2,-32 14-1,0 0 2,61-18 0,-61 18 1,46-8-1,-46 8 0,53-4 0,-53 4 1,51 4 2,-51-4-3,49 9 0,-49-9 0,42 14 0,-42-14 0,0 0 0,53 31 0,-53-31-2,0 0 0,0 0 0,39 54 1,-39-54-1,0 0 0,-8 42 0,8-42-1,0 0 3,-42 37 1,42-37-1,-42 19 0,42-19 2,-52 13-2,52-13 2,-56 5 0,56-5 0,-59-6 0,59 6 0,-59-12-1,59 12 1,-55-17 0,55 17-1,-47-19 0,47 19-2,0 0 1,-52-28 0,52 28-1,0 0 0,0 0-1,0 0-1,0 0-4,0 0-8,0 0-14,0 0-9,0 0 3</inkml:trace>
  <inkml:trace contextRef="#ctx0" brushRef="#br0" timeOffset="15">484 4927 4,'-14'13'10,"10"-2"-2,1 6 1,-2 1-1,2 8 1,-2 5 0,2 7-1,-2 7-1,2 6 0,0 7-3,3 6 0,-3 7-3,3 6-3,-4 0 3,4 7-3,-4-6 3,4 6 1,-5-6 0,5 3 0,-6-9-1,3-2 4,3-70-4,-4 63 4,4-63-3,0 61-1,0-61 2,-8 45-1,8-45 2,0 0-2,0 54 4,0-54-2,0 0-1,0 0 0,0 0-1,-7 46 0,7-46-1,0 0 0,19-3 0,-19 3-1,0 0-1,0-14 1,0 14-2,0-14 3,0 14-3,10-11 3,1 5-3,-11 6 2,23-10-1,-9 6 1,4-1 0,2 0-1,2 1 1,2 4 0,1-8 0,1 4 0,-1 1 2,2 0-2,-3 3 1,-2 0 0,1 0 0,-3 0-1,-1 6 1,-4 2-1,-15-8 0,0 0 1,0 0 1,0 0 0,0 0 2,32 49-3,-32-49 2,0 0-2,0 0 3,12 50-3,-12-50 0,0 0 0,0 0 1,-3 52 0,3-52-3,0 0 2,0 0-2,-24 43 2,24-43 1,0 0-1,0 0 0,-47 22 0,47-22 2,0 0-1,-50-3 1,50 3-1,0 0-1,-58-13 0,58 13 0,0 0 0,-56-19-1,56 19 0,0 0 0,-46-21 0,46 21 0,0 0 0,0 0 0,-50-27 0,50 27 0,0 0 0,0 0-1,0 0 1,0 0-1,0 0 0,0 0-3,0 0 0,0 0-3,-42-20-8,42 20-21,0 0 0,0 0-4,0 0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1T04:04:51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5171 8527,'0'0,"18"0,0 0,0 0,0 0,1 0,17 0,0 0,0 0,-17 0,17 0,18 0,-17 0,17 0,-36 0,0 0,19 0,-19 0,0 0,18 0,-36 0,18 0,0 0,1 0,-1 0,-18 0,36 0,-18 0,18 0,-17 0,-1 0,0 0,-18 0,18 0,-18-18,0 18,36 0,19 0,-19 0,0 0,19 0,-19 0,18 0,-35 0,-1 0,0 0,-18 0,18 0,-18 0,18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1T04:04:54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9217 8237,'18'0,"0"0,18 0,1 0,17 0,-18 0,19 0,17 0,-17 0,-1 0,19 0,-19 0,1 0,-19 0,0 0,0 0,-17 0,17 0,-18 0,0 0,18 0,-36 0,19 0,-19 0,36 0,-18 0,0 0,0 0,0-18,1 18,-1 0,0 0,18 0,-18 0,0 0,1 0,-1 0,0 0,0 0,-18 0,18 0,0 0,0 0,-18 0,19 0,-1 0,18 0,0 0,1 0,-1 0,0 0,0 0,1 0,-1 0,-18 0,18 0,1 0,-19 0,0 0,0 0,0 0,0 0,-18 0,19 0,-1 0,18 0,-18 0,0 0,19 0,-1 0,-36 18,18-18,0 0,0 0,-18 0,18 0,19 0,-1 0,-18 0,18 0,19 0,-1 0,-36 0,19 0,-19 0,0 0,0 0,-18 0,18 0,-18 0,18 0,1 0,-19 0,18 0,-18 0,18 0,-18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1T04:04:56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10269 8473,'0'0,"0"0,0 0,36 0,-18 0,1 0,17 0,18 0,-17 0,17 0,19 0,-37 0,36 0,-17 0,-1 0,1 0,-1 0,-18 0,1 0,-19 0,18 0,-36 0,18 0,19 0,-37 0,36 0,0 0,-18 0,0 0,19 0,-19 0,-18 0,36 0,-18 0,0 0,1 0,-19 0,18 0,0 0,-18 0,18 0,18 0,-36 18,37-18,-37 0,18 0,-18 0,18 0,-18 0,18 0,0 0,-18 0,18 0,-18 0,18 0,1 0,-1 0,-18 0,18 0,-18 0,18 0,0 0,-18 0,18 0,0 0,1 0,-19 0,18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1T04:04:58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9235 8527,'0'0,"0"-18,0 18,36 0,-36 0,18 0,0 0,1-18,-1 18,-18 0,36 0,-18 0,0 0,0 0,-18 0,19 0,-1 0,0 0,18 0,-18 0,0 0,1 0,-19 0,18 0,0 0,18 0,-18 0,19 0,-1 0,0 0,-18 0,19 0,-19 0,18 0,-36 0,18 0,0 0,0 0,-18 0,19 0,-19 0,18 0,0 0,0 18,-18-18,18 0,0 0,0 0,1 0,-1 0,0 0,0 0,-18 0,36 18,1-18,-1 0,0 0,19 0,-37 0,0 0,0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8T13:23:27.75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14655 4659 4,'-26'-4'15,"9"4"2,-5-3-4,-3 3 2,-8 3-5,-2 3 0,-8 1-3,-3 9 0,-9-2 0,-2 5-1,-10 0-2,-5 8-1,-6 2 3,-6 7-3,-6 3-1,-5 5 0,-5 6 0,-2 4 0,-3 4-1,2 5 2,-1 1-1,6 6-1,0-1 4,6 2-3,4-2 0,8-1 0,6-3 0,8-5 0,4-7 0,10-6 0,8-8-1,9-10 1,8-7-1,9-7 0,4-4 0,14-11-1,-10 5-2,10-5-1,0 0-4,14-19-12,-2 7-20,3-1-1,-2-4-2</inkml:trace>
  <inkml:trace contextRef="#ctx0" brushRef="#br0" timeOffset="533">12641 5499 2,'-13'3'18,"-2"8"1,5 1-4,0 5-1,-4 2-5,2 8 2,-7 2-1,6 5-1,-8 2-2,4 5 1,-4-4-2,5 3-1,-3-5-2,2-1 0,4-8-1,5-1 2,2-8 0,6-2-1,5-6 0,8-2-1,7-5 1,11-2 0,5 3-1,7-3 1,7 0-1,5 0-1,2-3 0,0-1 1,-4 1-2,-3 1 1,-7-3-1,-6 1-1,-5 4-2,-10-6-6,3 6-25,-7 8-7,-7-1-2,-1 4 1</inkml:trace>
  <inkml:trace contextRef="#ctx0" brushRef="#br0" timeOffset="1549">12359 10646 16,'-14'4'32,"4"1"-12,10-5-4,0 0-4,-7 5-1,7 4-1,0-9 0,12 25-3,-4-8-1,9 9 1,1 4-1,8 5-2,3 5 0,13 6 0,4 2-2,11 6 1,4 0-1,8 4 1,8-1-1,5 2 1,9-4-1,2 2-1,4-2 0,1-1 0,1-4 0,1 1-1,-3-7 1,0-3-1,-7-5 0,-4-4 1,-10-6-1,-5-5 1,-12-4-1,-9-5 0,-8-3 0,-9-4 1,-11-1-1,-5-4 1,-6 3-1,-11-3-1,10 0-1,-10 0-2,0 0-6,-5-13-10,5 13-21,-5-13-1,1 3-1</inkml:trace>
  <inkml:trace contextRef="#ctx0" brushRef="#br0" timeOffset="2158">13902 11407 24,'-30'10'39,"30"-10"-2,-19 9-9,11-12-17,8 3-1,0 0-5,0 0-1,0 0 0,12 16-1,0-4-1,6 8 0,4 2 0,6 4 1,4 5-2,3 3 1,0 0-1,2 3 1,-5-3-2,1-1 1,-5-1 0,-4-3 0,-3-7 0,-4-1 0,-3-4 0,-2-2 0,-6-5 1,-1 0-1,-5-10 1,-6 19-1,-5-8 1,-6 4-1,-10 4 0,-8 3 0,-6 5 0,-7 3-1,-4 0 1,-2 4 0,-1-5 0,4 3 0,6-6-1,7 0 1,4-5 0,7-3-1,7-5 0,7-4-2,13-9-1,0 0-6,0 0-30,22-17-4,0-2-2,5-1-2</inkml:trace>
  <inkml:trace contextRef="#ctx0" brushRef="#br0" timeOffset="3242">20450 14125 12,'-15'0'37,"-4"4"1,9-8-16,10 4-6,0 0-4,0 0-2,16-13-4,-1 13-1,6 0-1,4 13 0,8 1-2,8 11 0,5 11 0,7 9-1,4 11 0,7 13 0,-1 11 0,4 10 0,-1 8-1,-3 10 1,-3 3 1,0 6-1,-8 2 0,-4 4 0,-6-2 0,-7-3 0,-7-1 0,-7-6-1,-8-8 1,-3-4-1,-6-9 0,-4-9 0,-3-9 1,-2-9-1,-1-13 0,2-8 0,-1-10-1,1-9-1,4-8 0,0-15-1,-8 9-3,8-9-3,0-11-7,-3-1-20,3-2-5,5 1-1</inkml:trace>
  <inkml:trace contextRef="#ctx0" brushRef="#br0" timeOffset="3867">21071 16179 16,'-14'-17'36,"14"7"-5,0 10-14,-3-15-2,3 15-1,0 0-6,17 3 0,-17-3-1,21 22-3,-7-3-2,1 6 1,1 1-1,3 7 0,-4-1-1,2 1 1,-6-2-1,1-1 0,-3-3 0,-1-5 0,-2-3 0,0-4 0,-2-5 0,-4-10-1,12 13 1,-12-13 0,16-4 0,-6-5 2,3-5-2,5-5 0,-1-6 1,9-6-1,3-8 1,6-5-1,4-3 0,4-5 0,-1 1 0,2 1 0,-2 5 0,-4 4 0,-5 5-1,-4 7 0,-8 8 0,-3 4 1,-5 7-1,-13 10 0,13-5 0,-13 5-1,0 0 1,0 15-1,0-15-2,-10 14-1,7-1-9,-7-7-27,10-6-2,-15 3-5,6-10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14T14:31:10.336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13640 10631 20,'-45'0'21,"24"0"-2,-1 0-5,4 5-1,-1-5-5,4 7-2,2-7-1,2 7-1,11-7-1,-10 10 0,10-10 0,21 9 3,5-9-2,14 0-1,17-8 0,20-1 1,20-6-1,21-4 2,20-7-2,22-2-1,14-5 0,16 1-1,11 2 0,7 4-1,5 3 0,3 7 0,-4 6 0,-8 7 0,-8 3 0,-9 8 0,-15 1 0,-16 3 0,-17 0 0,-20 0 0,-17 0 0,-19-3-1,-17 2-3,-20-7-5,-11 6-15,-17-1-13,-18-9-2,-19 14-1</inkml:trace>
  <inkml:trace contextRef="#ctx0" brushRef="#br0" timeOffset="663">13816 10830 4,'-26'0'20,"26"0"-3,-11 0 0,11 0-2,0 0-3,11 0-2,9-6-2,14 1-1,12-4-2,17 0 1,18-5 1,18 0-3,17-3-2,16-2 1,11 0-2,14-1 1,9-3 0,7 1 1,6 0 0,4 2 0,-2-1-2,0 4 2,-7 2-2,-6 6 1,-13 6-1,-12 3-1,-18 8 1,-19 3-1,-19 4 0,-21 4-1,-16 5-1,-19-4-3,-13 5-8,-18-4-19,-12-5-6,-4-1-3</inkml:trace>
  <inkml:trace contextRef="#ctx0" brushRef="#br0" timeOffset="1732">15326 11011 4,'12'12'13,"-6"0"0,-2 0-3,2 5-1,0 7 0,0-1-1,3 6-2,-2 2-1,2 5 2,-1 4-1,0 7-3,-2 1 2,0 6-2,-3 1 1,-1 5 0,-2 1-1,-2 7-1,-5-1 0,-5 1 0,-5 0 1,-4 0 0,-8 2 0,-6 3-2,-8-1 1,-7 3 0,-8 0 0,-5 2-1,-11 4 1,-9 3-1,-10 3 1,-10 6-1,-8 5 0,-12 3 0,-9 10 1,-8 9-2,-3 8 2,-3 6-1,-3 10-1,1 11 0,1 7 0,6 10 0,4 5 0,4 2 1,5 0-1,8 0 1,12-9 1,14-9-1,10-16 2,14-9-1,11-24 0,15-15 1,11-21-1,12-15-1,4-15 0,8-15 0,2-13-1,7-8-1,0-10-2,10-5-2,3 0-7,-5-8-20,2-2-7,2-1-1</inkml:trace>
  <inkml:trace contextRef="#ctx0" brushRef="#br0" timeOffset="2626">12247 15342 10,'0'0'20,"-4"-11"-2,4 11-1,0 0-2,0 0-2,0 0-3,0 0-1,0 0-4,-8 13 0,8 1 0,0 4-3,0 10-1,0 4 0,2 7 0,2 2 1,-1 4 0,1 2 0,0-1 0,-1-2 0,1-5 1,-1-3-1,-3-7-1,4-3 1,-4-9-2,0-3 1,3-4 0,-3-10 1,0 0-1,0 0 1,0 0 0,14-6 0,-7-7 0,5-1 0,2-6-1,7 0 0,3-3 0,5-2 0,5 0-1,5 0 0,1 1 0,2 2 0,1 3 0,0 2 0,-5 3 0,-1 3 0,-7 2 0,-4 4 0,-5 0 0,-7 5 0,-4 0 0,-10 0-1,10 3-3,-10-3-12,0 0-25,-10 4 2,0-9-3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4:59:40.019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66 358 8,'-14'-12'27,"2"6"-8,12 6-1,-13 3-5,4 3-4,5 9-2,-3 2 1,4 10-3,0 5-1,3 8 2,3 6-3,3 4 0,4 2-1,2 0 0,2-4-1,6-4 0,0-6 0,3-8 0,1-12 0,3-8 1,-2-10-1,0-6 0,1-8 3,0-7-3,-3-6 0,0-5-1,-3-4 1,-2-2-1,-5-7 1,-1-3 0,-4-2-1,-4-3 1,-4 1-1,0 3 1,-6 2 0,2 4 1,-4 7-1,2 9 0,-1 7 0,1 11 1,6 9 0,-10 12-1,10 8 0,0 13 0,0 11 0,6 10-1,0 9 0,3 4 0,2 4-2,0-4-1,2 1-1,0-12-3,6-5-10,-1-13-22,0-15 0,3-11-2</inkml:trace>
  <inkml:trace contextRef="#ctx0" brushRef="#br0" timeOffset="587">822 243 26,'-11'-26'35,"1"12"0,-6 0-22,7 9-5,-5-4 0,3 9-2,-5-2-3,-1 6-1,-2 5 1,1 5-1,-3 4 2,1 4-1,1 2-1,2 2 0,0 2 1,7 2-2,4-1 1,6-1 0,3 0 0,8-2-1,6-3 0,6 0 1,5-1-1,3-1 0,5 0-1,0-1 1,-1-3 0,-3 3-1,-5-1 1,-7 1 0,-5-1-1,-8-1 0,-7 1 1,-11-2-1,-7 1 0,-3-2 0,-6 0 0,-4-2-1,0-2 0,-2-4-2,3-1-2,1-7-4,11 0-12,2-5-19,7-6 0,9-4-1</inkml:trace>
  <inkml:trace contextRef="#ctx0" brushRef="#br0" timeOffset="1075">1095 255 16,'0'0'38,"0"0"0,0 0-17,-19 0-5,14 13-8,-4 2 0,6 9-3,-4 2-1,4 10-1,3 1-1,0 4 0,0 2-1,9-1 0,0-4 0,7-4 0,1-5-1,4-7 0,3-9 1,1-6-1,4-7-1,2-9-1,5-3-3,-4-10-2,7 2-10,-8-8-19,1-4-2,-4-1-4</inkml:trace>
  <inkml:trace contextRef="#ctx0" brushRef="#br0" timeOffset="1421">1070 236 24,'-5'-11'38,"18"2"-4,8-2-19,3-6-5,8 2-3,1-1-6,1 3-8,3 4-11,-5 7-15,-8 2-2,-5 5-1</inkml:trace>
  <inkml:trace contextRef="#ctx0" brushRef="#br0" timeOffset="1594">1039 470 12,'-55'43'33,"43"-30"-6,12-13-8,11 0-7,12-13-5,10-6-12,9-8-23,12 1-4,2-7-1</inkml:trace>
  <inkml:trace contextRef="#ctx0" brushRef="#br0" timeOffset="1775">1622 194 37,'-19'8'34,"8"7"-10,4-5-6,7 8-2,-6 0-6,6 8-2,0 2-2,0 11-3,0-2 0,0 3-3,0-1 1,0-2 0,0-3-1,3-5 1,-3-7-1,0-7 2,0-15-1,0 12 0,0-12 1,-5-13-1,2 1 0,3-5 0,-4-8 0,4-5 0,0-7-1,4-6 1,1-5-1,5-2 0,3-3 0,4 3 0,3 0 0,3 5 0,7 5 0,1 5-1,1 7 1,0 7 0,-2 6 1,-4 6-1,-3 9 0,-2 4 0,-9 7 0,-2 5 0,-7 6 0,-3 3 0,-7 7 0,-6 0 0,-8 1 1,-6 2-1,-3-2 0,-6-1 0,-1-3 1,-1-4-2,2-6 2,4-3-1,8-6 0,5-3 0,9-3 0,10-4 1,0 0 0,10 5 1,11-1-1,3 3 0,11 3 0,6 4 0,6 1 1,6 2-1,2 0 0,5-3 1,2 2-2,0-4 2,-5-4-2,-3 1 1,-5-2-3,-9-3-3,-3 6-27,-11 0-10,-9-3-1,-4 1-3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255" units="dev"/>
        </inkml:traceFormat>
        <inkml:channelProperties>
          <inkml:channelProperty channel="X" name="resolution" value="3971.75732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2T14:59:43.247"/>
    </inkml:context>
    <inkml:brush xml:id="br0">
      <inkml:brushProperty name="width" value="0.05292" units="cm"/>
      <inkml:brushProperty name="height" value="0.05292" units="cm"/>
      <inkml:brushProperty name="color" value="#FFFF00"/>
      <inkml:brushProperty name="fitToCurve" value="1"/>
    </inkml:brush>
  </inkml:definitions>
  <inkml:trace contextRef="#ctx0" brushRef="#br0">43 1473 2,'-11'-14'33,"11"14"-6,0 0-3,-15 8-6,15 12-3,-8 5-2,8 13-5,-6 4 0,6 11-3,-3 6-1,3 6-2,0 0 0,4 2-1,-1-7-2,0-6 0,3-4-2,-3-13-3,6-8-14,-1-11-19,-8-18-1,18-7 0</inkml:trace>
  <inkml:trace contextRef="#ctx0" brushRef="#br0" timeOffset="293">156 1566 12,'0'-12'33,"0"12"2,0 0-19,-6 19-5,10 0-2,1 8-3,1 4 0,3 8-2,-2 4-1,4 3-1,-4-4 0,2 1-1,-5-8 0,3-6 0,-7-5-1,4-7 1,-4-17-1,0 11 2,0-11 0,5-13-1,-5-3 0,0-5 0,0-7 0,0-4-1,0-4 1,-4-6-1,1 0 1,3 0 0,-4 2 0,4 5 1,3 3-1,0 7 1,2 5-1,3 10 0,-8 10 0,18 3 0,-7 10 1,4 9-2,1 7 1,4 6 0,2 3 0,1 4-1,4-3 1,-3-3-1,-1-3 0,-2-6 1,-4-9 0,-2-8 0,-3-10 0,-3 0 0,-3-15 1,-3-5-1,-3-7 1,0-7 0,-3-7-2,-4-5 1,-1-1-1,-2-1 1,-3 4-1,2 3 0,-2 6-1,3 9-1,2 11-2,-1 3-3,9 12-8,0 0-26,0 15 0,5-5-2</inkml:trace>
  <inkml:trace contextRef="#ctx0" brushRef="#br0" timeOffset="963">637 1399 2,'-12'6'38,"12"-6"-1,0-9-9,4-6-8,13 5-6,-1-10-2,9 3-5,-1-6-2,9 2-1,-1 1-2,1 2-2,-1 5-2,-5 0-4,-1 10-3,-8-2-5,0 11-5,-18-6-3,7 14-4,-7-14-2,-10 21 3,-4-9 7</inkml:trace>
  <inkml:trace contextRef="#ctx0" brushRef="#br0" timeOffset="1158">856 1328 10,'-28'31'23,"17"-16"0,7 5 1,-5-2-4,9 10-2,0-3-3,7 9-5,-7-1-1,10 6-4,-3-2-1,3 0-2,-1-2-1,0-4-1,-2-3-1,-1-6-2,1-5-3,-7-17-5,10 16-17,-10-16-10,0 0-2,14-20 3</inkml:trace>
  <inkml:trace contextRef="#ctx0" brushRef="#br0" timeOffset="1451">1213 1210 2,'6'-11'38,"-6"11"1,0 0-2,0 11-21,-9 2-6,9 10-1,-9 2-4,9 10-1,-5 2-1,5 4-1,0-1 0,8 1 0,1-4-1,5-5 0,3-6 0,4-6 0,3-8-1,4-7 0,3-8 0,3-6-1,4-4-1,-3-9-3,5 1-3,-9-9-14,0 1-18,-3 0-1,-9 0-1</inkml:trace>
  <inkml:trace contextRef="#ctx0" brushRef="#br0" timeOffset="1775">1234 1238 24,'-31'0'39,"31"-9"-2,4-2-19,9-12-4,15 3-7,1-5 1,6 3-6,4 1-3,-1 1-7,2 9-3,-11 3-18,-4 5-8,-5 8-2</inkml:trace>
  <inkml:trace contextRef="#ctx0" brushRef="#br0" timeOffset="1970">1204 1391 4,'-29'38'36,"29"-38"0,13 7-14,6-19-8,11-5-7,5-6-5,4-8-12,9-2-14,5-2-6,-1-3-5</inkml:trace>
  <inkml:trace contextRef="#ctx0" brushRef="#br0" timeOffset="2117">1728 1052 14,'0'-10'27,"0"10"-2,-13 4-1,8 5-7,-5-1-2,10 10-2,-8-1-5,8 8 1,0 2-3,6 6-2,-1 2-1,1 3 0,1-1-2,-1 0 1,-1-4-1,-1-5 0,-4-4 0,0-6 0,0-7 0,0-11 0,0 0 0,-12-4 1,8-10-1,4-6 0,-3-7-1,3-6 0,0-7 1,6-6-2,1-4 1,4-2 1,3 0-2,2 1 1,4 8 0,0 4 0,3 10 0,1 6 0,-3 10 0,0 10-1,-6 6 1,-2 6 0,-4 7 0,-5 4 0,-4 4 0,-7 4 0,-6 0 0,-5 2-1,-4 0 1,-6 2 0,-2-4 0,-3-3 0,1-1-2,2-3 2,4-4 0,5-2 0,9-4 0,8-2 0,4-9 2,18 11-2,4-8 1,10 2-1,7-1 1,4 1 0,2-1-1,1 3 0,-1-1-1,-7 0-1,-1 3-3,-12-9-5,3 10-12,-12-7-18,-3-3-1,-4 0-3</inkml:trace>
  <inkml:trace contextRef="#ctx0" brushRef="#br0" timeOffset="2775">2180 981 10,'4'-15'37,"1"-2"0,-5 17-17,0 0-6,0 0-1,0 15-5,0-1 0,0 7-5,0 3 0,4 5-1,-4 1 0,7 1-1,-4-3 0,2-2-1,-5-3 1,3-5 0,-3-3-1,0-5 1,0-10-1,0 0 1,0 0-1,-12-8 1,9-4 0,0-5-1,0-5 1,0-2 0,3-5-1,-4-5 1,4-2-1,0-2 1,0-1 0,4 2 0,4 1 0,1 3 0,4 1 1,1 7 0,1 2 1,3 6-1,-2 4-1,-1 6 0,0 7 0,-2 6 0,-1 9 0,0 5 0,-2 6-1,0 8 1,2 3-1,-1 4 0,0 0 0,2 2-1,-2 0-1,-1-2-1,2-1-3,-6-10-2,4 3-3,-10-13-15,5-3-16,-5-6-1,0-11 2</inkml:trace>
  <inkml:trace contextRef="#ctx0" brushRef="#br0" timeOffset="3309">2308 1130 36,'-23'-15'37,"18"2"-7,5 13-9,5-24-7,7 9-2,1-6-6,6-1-3,5 1-8,-2-4-19,3 3-14,3 1-3,0-1 0</inkml:trace>
  <inkml:trace contextRef="#ctx0" brushRef="#br0" timeOffset="3534">2752 579 19,'-16'-4'41,"5"7"-4,-3 9-15,-3-5-6,5 12-4,-6 0-5,6 10-1,-3 0-1,7 8-1,0 1-1,4 5 0,4 2-1,4 2 2,4-5-2,5-2-1,6-5 1,5-7-1,5-7 0,7-9-1,3-9-1,0-10-4,8-1-12,-2-13-21,-3-6-5,-2-4-1</inkml:trace>
  <inkml:trace contextRef="#ctx0" brushRef="#br0" timeOffset="4151">2939 641 12,'-25'16'35,"25"-16"-5,-12 0-7,9-7-4,12-2-2,-1-9-4,13-1-4,3-6-2,8 0-2,1-2-1,4 2-2,0 1-2,-1 3-2,-2 7-3,-10 1-2,0 9-3,-15-2-3,4 8-2,-13-2-2,0 0 2,-15 11-1,5-2 6,-5-2 1,0 1 5,1 0 4,-1 0 7,6 1 2,-3-3 2,7 8 2,-3-1 1,8 11 1,-3-1-1,9 14-1,-6-1-5,9 11-1,-3 0-2,5 3-2,1-2-1,0-3-1,1-5-1,-1-8-1,1-7-2,-1-13-4,3 0-7,-15-12-25,16-10-1,-7-8-1</inkml:trace>
  <inkml:trace contextRef="#ctx0" brushRef="#br0" timeOffset="4827">3399 325 4,'0'0'9,"0"0"-3,0 0-2,0 0 0,-3 9-1,3-9 1,0 0-2,0 0 1,0 0-1,0 0 1,0 0 2,0 0 0,0 0 2,0 0-3,0 0 3,0 0 0,0 0 1,0 0 0,0 0 0,0 0 0,0 0-1,0 9 3,3 1-4,-3-10 0,3 24 1,-3-5-2,8 9-1,-2 2 0,4 9-1,-3 3 0,8 7-1,0 2-1,-1-2 0,0-1-1,0-4 1,0-5-3,-4-9-1,0-4-3,-10-13-9,0-13-25,11 5 0,-11-5-2</inkml:trace>
  <inkml:trace contextRef="#ctx0" brushRef="#br0" timeOffset="5278">3708 233 24,'0'0'39,"0"0"-3,-17 20-14,3-1-9,5 12-6,-6 5 1,5 10-4,-4 3 0,7 6-1,0-1-1,7 0-1,6-6 0,3-4 0,5-10 0,7-10-1,5-14 0,3-10 1,5-13-1,1-10 0,3-11 0,-2-7 1,-2-6-1,-6-1 0,-7-1 1,-10-1-1,-11 2 1,-15 8-1,-10 7 0,-9 10 1,-7 12-2,-6 11 0,3 9-1,-1 7-3,13 12-5,4-1-24,11 0-4,13-2-3,11-9 2</inkml:trace>
  <inkml:trace contextRef="#ctx0" brushRef="#br0" timeOffset="5753">4238 151 31,'-11'0'39,"11"0"-2,-10 0-16,10 11-9,0-1-1,0 10-4,-3 5-4,3 8 0,0 3 0,-3 4-2,3 2 0,0 0-1,3-2 1,-3-2-1,5-7 0,-5-4 0,4-6 0,-4-5 0,0-5 0,0-11 0,0 0 1,0 0-1,-6-12 1,3-3-1,-4-5 1,-1-5 0,-1-4-1,-2-6 1,-2-2-1,-1-3 1,2 2 0,2 0 0,1 2 1,3 3-1,2 5 0,4 7 0,6 3 0,2 7 0,2 5 0,4 6-1,1 7 1,3 4-1,4 7 0,0 2 0,3 8 1,0 0-1,3 1 0,2 2 0,1-2 0,-2-4 0,1-1 0,-3-4-1,-1-8 1,-3-3 0,-3-4 0,-4-5 1,-3-9-1,-2-1 1,-4-6 0,-2-4 0,-5-7 0,0-4 0,0-7 1,-8-3-1,-1-6 0,-2 2 0,-1 1 0,0 7 0,0 5 0,3 8-1,-1 7 1,3 6-1,7 11-1,-9 0-1,9 0-1,-5 10-6,10-1-27,-5 1-8,0 0 0,3 0-3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A7BC7-397F-4893-9229-55EA2BCF4B4F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6F00-2485-4290-B320-5848C020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2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8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0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123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6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6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4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0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2pPr>
            <a:lvl3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3pPr>
            <a:lvl4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4pPr>
            <a:lvl5pPr>
              <a:buNone/>
              <a:defRPr sz="3600">
                <a:solidFill>
                  <a:schemeClr val="bg1">
                    <a:lumMod val="8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14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2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52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34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7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89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9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0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3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5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9BA53-20D2-4194-90F0-2AD1F8C0AAF6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11/7/2017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EDD9-40A3-4BC1-8486-74AF246E83DB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9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bg1">
              <a:lumMod val="8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en-us/download/details.aspx?id=13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emf"/><Relationship Id="rId5" Type="http://schemas.openxmlformats.org/officeDocument/2006/relationships/customXml" Target="../ink/ink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13" Type="http://schemas.openxmlformats.org/officeDocument/2006/relationships/customXml" Target="../ink/ink13.xml"/><Relationship Id="rId18" Type="http://schemas.openxmlformats.org/officeDocument/2006/relationships/image" Target="../media/image12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9.emf"/><Relationship Id="rId17" Type="http://schemas.openxmlformats.org/officeDocument/2006/relationships/customXml" Target="../ink/ink15.xml"/><Relationship Id="rId2" Type="http://schemas.openxmlformats.org/officeDocument/2006/relationships/image" Target="../media/image6.png"/><Relationship Id="rId16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customXml" Target="../ink/ink14.xml"/><Relationship Id="rId10" Type="http://schemas.openxmlformats.org/officeDocument/2006/relationships/image" Target="../media/image80.emf"/><Relationship Id="rId4" Type="http://schemas.openxmlformats.org/officeDocument/2006/relationships/image" Target="../media/image50.emf"/><Relationship Id="rId9" Type="http://schemas.openxmlformats.org/officeDocument/2006/relationships/customXml" Target="../ink/ink11.xml"/><Relationship Id="rId1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slides are </a:t>
            </a:r>
            <a:r>
              <a:rPr lang="en-US" dirty="0" smtClean="0">
                <a:solidFill>
                  <a:srgbClr val="FFFF00"/>
                </a:solidFill>
              </a:rPr>
              <a:t>not optimized for printing </a:t>
            </a:r>
            <a:r>
              <a:rPr lang="en-US" dirty="0" smtClean="0"/>
              <a:t>or exam preparation. These are for lecture delivery only.</a:t>
            </a:r>
          </a:p>
          <a:p>
            <a:r>
              <a:rPr lang="en-US" dirty="0" smtClean="0"/>
              <a:t>These slides are made for PowerPoint 2010. They </a:t>
            </a:r>
            <a:r>
              <a:rPr lang="en-US" dirty="0" smtClean="0">
                <a:solidFill>
                  <a:srgbClr val="FFFF00"/>
                </a:solidFill>
              </a:rPr>
              <a:t>may not show up well on other PowerPoint versions</a:t>
            </a:r>
            <a:r>
              <a:rPr lang="en-US" dirty="0" smtClean="0"/>
              <a:t>. You can download PowerPoint 2010 viewer from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slides contain a lot of animations. For optimal results, </a:t>
            </a:r>
            <a:r>
              <a:rPr lang="en-US" dirty="0" smtClean="0">
                <a:solidFill>
                  <a:srgbClr val="FFFF00"/>
                </a:solidFill>
              </a:rPr>
              <a:t>watch in slideshow mode</a:t>
            </a:r>
            <a:r>
              <a:rPr lang="en-US" dirty="0" smtClean="0"/>
              <a:t>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4087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061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Single responsibility </a:t>
            </a:r>
            <a:r>
              <a:rPr lang="en-US" dirty="0" smtClean="0">
                <a:solidFill>
                  <a:schemeClr val="bg1"/>
                </a:solidFill>
              </a:rPr>
              <a:t>principle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9144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Every class should </a:t>
            </a:r>
            <a:r>
              <a:rPr lang="en-SG" sz="2800" dirty="0" smtClean="0">
                <a:solidFill>
                  <a:schemeClr val="bg1"/>
                </a:solidFill>
              </a:rPr>
              <a:t>have only one reason to change (i.e. should have only one </a:t>
            </a:r>
            <a:r>
              <a:rPr lang="en-SG" sz="2800" dirty="0">
                <a:solidFill>
                  <a:srgbClr val="FFFF00"/>
                </a:solidFill>
              </a:rPr>
              <a:t>single </a:t>
            </a:r>
            <a:r>
              <a:rPr lang="en-SG" sz="2800" dirty="0" smtClean="0">
                <a:solidFill>
                  <a:srgbClr val="FFFF00"/>
                </a:solidFill>
              </a:rPr>
              <a:t>responsibility</a:t>
            </a:r>
            <a:r>
              <a:rPr lang="en-SG" sz="2800" dirty="0" smtClean="0">
                <a:solidFill>
                  <a:schemeClr val="bg1"/>
                </a:solidFill>
              </a:rPr>
              <a:t>).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819400"/>
            <a:ext cx="1676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Minefield</a:t>
            </a:r>
            <a:endParaRPr lang="en-SG" sz="2400" b="1" dirty="0"/>
          </a:p>
        </p:txBody>
      </p:sp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662940" y="5848350"/>
            <a:ext cx="3600400" cy="976071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>
                <a:effectLst/>
              </a:rPr>
              <a:t>by </a:t>
            </a:r>
            <a:r>
              <a:rPr lang="en-US" sz="3200" i="1" dirty="0"/>
              <a:t>Robert C. </a:t>
            </a:r>
            <a:r>
              <a:rPr lang="en-US" sz="3200" i="1" dirty="0" smtClean="0"/>
              <a:t>Martin</a:t>
            </a:r>
            <a:br>
              <a:rPr lang="en-US" sz="3200" i="1" dirty="0" smtClean="0"/>
            </a:br>
            <a:r>
              <a:rPr lang="en-US" sz="3200" i="1" dirty="0" smtClean="0"/>
              <a:t>(Uncle Bob)</a:t>
            </a:r>
            <a:endParaRPr lang="en-US" sz="3200" i="1" dirty="0">
              <a:effectLst/>
            </a:endParaRPr>
          </a:p>
        </p:txBody>
      </p:sp>
      <p:pic>
        <p:nvPicPr>
          <p:cNvPr id="8194" name="Picture 2" descr="http://www.fabrice-aimetti.fr/dotclear/public/photos/robert-c-mart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r="10400" b="19973"/>
          <a:stretch/>
        </p:blipFill>
        <p:spPr bwMode="auto">
          <a:xfrm flipH="1">
            <a:off x="990600" y="2423341"/>
            <a:ext cx="2430518" cy="2888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705600" y="4819650"/>
            <a:ext cx="1295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Mine</a:t>
            </a:r>
            <a:endParaRPr lang="en-SG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6324600" y="28194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{abstract}</a:t>
            </a:r>
            <a:br>
              <a:rPr lang="en-US" sz="2400" b="1" dirty="0" smtClean="0"/>
            </a:br>
            <a:r>
              <a:rPr lang="en-US" sz="2400" b="1" dirty="0" smtClean="0"/>
              <a:t>Cell</a:t>
            </a:r>
            <a:endParaRPr lang="en-SG" sz="2400" b="1" dirty="0"/>
          </a:p>
        </p:txBody>
      </p:sp>
      <p:sp>
        <p:nvSpPr>
          <p:cNvPr id="31" name="Rectangle 30"/>
          <p:cNvSpPr/>
          <p:nvPr/>
        </p:nvSpPr>
        <p:spPr>
          <a:xfrm>
            <a:off x="4419600" y="4476750"/>
            <a:ext cx="1295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Score</a:t>
            </a:r>
            <a:endParaRPr lang="en-SG" sz="2400" b="1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55655" y="5867400"/>
            <a:ext cx="4876800" cy="80615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OL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ID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Principles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905000"/>
            <a:ext cx="784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 smtClean="0">
                <a:solidFill>
                  <a:schemeClr val="bg1"/>
                </a:solidFill>
              </a:rPr>
              <a:t>Similar to Separation of Concerns?</a:t>
            </a:r>
            <a:endParaRPr lang="en-SG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2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9" grpId="0" animBg="1"/>
      <p:bldP spid="31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177575"/>
            <a:ext cx="8229600" cy="178525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later you find a bug, the more it costs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147651" cy="4298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50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-744583"/>
            <a:ext cx="8229600" cy="1811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[extra]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Good, cheap, fast</a:t>
            </a:r>
            <a:r>
              <a:rPr lang="en-US" dirty="0" smtClean="0">
                <a:solidFill>
                  <a:srgbClr val="FFFF00"/>
                </a:solidFill>
              </a:rPr>
              <a:t>: select any two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5521909" y="1495247"/>
            <a:ext cx="1354347" cy="5578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Good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2163625">
            <a:off x="2525321" y="1673524"/>
            <a:ext cx="4416724" cy="3416061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70988" y="3096884"/>
            <a:ext cx="1354347" cy="580569"/>
          </a:xfrm>
          <a:prstGeom prst="rect">
            <a:avLst/>
          </a:prstGeom>
        </p:spPr>
        <p:txBody>
          <a:bodyPr vert="horz" lIns="87273" tIns="43637" rIns="87273" bIns="43637" rtlCol="0">
            <a:spAutoFit/>
          </a:bodyPr>
          <a:lstStyle/>
          <a:p>
            <a:pPr marL="327275" marR="0" lvl="0" indent="-327275" algn="l" defTabSz="8727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uLnTx/>
                <a:uFillTx/>
                <a:latin typeface="+mn-lt"/>
                <a:ea typeface="+mn-ea"/>
                <a:cs typeface="+mn-cs"/>
              </a:rPr>
              <a:t>Cheap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413489" y="6021288"/>
            <a:ext cx="1354347" cy="580569"/>
          </a:xfrm>
          <a:prstGeom prst="rect">
            <a:avLst/>
          </a:prstGeom>
        </p:spPr>
        <p:txBody>
          <a:bodyPr vert="horz" lIns="87273" tIns="43637" rIns="87273" bIns="43637" rtlCol="0">
            <a:spAutoFit/>
          </a:bodyPr>
          <a:lstStyle/>
          <a:p>
            <a:pPr marL="327275" marR="0" lvl="0" indent="-327275" algn="l" defTabSz="8727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50000"/>
              <a:buFont typeface="Wingdings" pitchFamily="2" charset="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Fast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050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2478827" cy="37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2812"/>
            <a:ext cx="2482870" cy="312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90511"/>
            <a:ext cx="276206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3" y="3660247"/>
            <a:ext cx="2482871" cy="30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5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1676400"/>
            <a:ext cx="5410200" cy="2133600"/>
          </a:xfrm>
          <a:prstGeom prst="cloudCallout">
            <a:avLst>
              <a:gd name="adj1" fmla="val -21656"/>
              <a:gd name="adj2" fmla="val 8469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2" descr="https://docs.google.com/document/pubimage?id=1-1l6WtXBwrr7PEO2pCt8u2oRMaDWEjHESmlzysEX8C8&amp;image_id=1m3lPx0r3_3hC2j46PbP5l37dr9iJrK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3" t="41707" r="21891" b="25819"/>
          <a:stretch/>
        </p:blipFill>
        <p:spPr bwMode="auto">
          <a:xfrm>
            <a:off x="2438400" y="3507584"/>
            <a:ext cx="3344204" cy="1770891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9050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 smtClean="0">
                <a:solidFill>
                  <a:srgbClr val="FFFF00"/>
                </a:solidFill>
              </a:rPr>
              <a:t>Separation of concerns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Single responsibility principle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Open closed principle 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4.</a:t>
            </a:r>
            <a:r>
              <a:rPr lang="en-US" sz="2400" b="1" dirty="0" smtClean="0">
                <a:solidFill>
                  <a:srgbClr val="FFFF00"/>
                </a:solidFill>
              </a:rPr>
              <a:t> ……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6050" y="5672570"/>
            <a:ext cx="544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Use in the project as much as you can.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At least, be able to relate to the project </a:t>
            </a:r>
            <a:endParaRPr lang="en-SG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8200" y="4162425"/>
              <a:ext cx="1146175" cy="2362200"/>
            </p14:xfrm>
          </p:contentPart>
        </mc:Choice>
        <mc:Fallback xmlns="">
          <p:pic>
            <p:nvPicPr>
              <p:cNvPr id="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9121" y="4142626"/>
                <a:ext cx="1182893" cy="23981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1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7.computerhistory.org/is/image/CHM/102657020-03-01?$re-zoomed$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 t="1556" r="20500" b="2222"/>
          <a:stretch/>
        </p:blipFill>
        <p:spPr bwMode="auto">
          <a:xfrm>
            <a:off x="1751798" y="106680"/>
            <a:ext cx="5517682" cy="6598920"/>
          </a:xfrm>
          <a:prstGeom prst="roundRect">
            <a:avLst>
              <a:gd name="adj" fmla="val 9898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61560" y="2958840"/>
            <a:ext cx="2377800" cy="111240"/>
            <a:chOff x="1861560" y="2958840"/>
            <a:chExt cx="23778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/>
                <p14:cNvContentPartPr/>
                <p14:nvPr/>
              </p14:nvContentPartPr>
              <p14:xfrm>
                <a:off x="1868040" y="2978280"/>
                <a:ext cx="496800" cy="6840"/>
              </p14:xfrm>
            </p:contentPart>
          </mc:Choice>
          <mc:Fallback xmlns="">
            <p:pic>
              <p:nvPicPr>
                <p:cNvPr id="2" name="Ink 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52200" y="2914920"/>
                  <a:ext cx="528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/>
                <p14:cNvContentPartPr/>
                <p14:nvPr/>
              </p14:nvContentPartPr>
              <p14:xfrm>
                <a:off x="1861560" y="3063240"/>
                <a:ext cx="431280" cy="6840"/>
              </p14:xfrm>
            </p:contentPart>
          </mc:Choice>
          <mc:Fallback xmlns="">
            <p:pic>
              <p:nvPicPr>
                <p:cNvPr id="3" name="Ink 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45720" y="2999880"/>
                  <a:ext cx="462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/>
                <p14:cNvContentPartPr/>
                <p14:nvPr/>
              </p14:nvContentPartPr>
              <p14:xfrm>
                <a:off x="3318120" y="2958840"/>
                <a:ext cx="875520" cy="684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02280" y="2895120"/>
                  <a:ext cx="907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/>
                <p14:cNvContentPartPr/>
                <p14:nvPr/>
              </p14:nvContentPartPr>
              <p14:xfrm>
                <a:off x="3696840" y="3050280"/>
                <a:ext cx="542520" cy="684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81000" y="2986560"/>
                  <a:ext cx="574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/>
                <p14:cNvContentPartPr/>
                <p14:nvPr/>
              </p14:nvContentPartPr>
              <p14:xfrm>
                <a:off x="3324600" y="3056760"/>
                <a:ext cx="424800" cy="1332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08760" y="2993040"/>
                  <a:ext cx="456480" cy="14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1954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7.computerhistory.org/is/image/CHM/102657020-03-01?$re-zoomed$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2" t="3717" r="20509" b="62032"/>
          <a:stretch/>
        </p:blipFill>
        <p:spPr bwMode="auto">
          <a:xfrm>
            <a:off x="5393323" y="254913"/>
            <a:ext cx="1875338" cy="2348902"/>
          </a:xfrm>
          <a:prstGeom prst="roundRect">
            <a:avLst>
              <a:gd name="adj" fmla="val 9898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seas.harvard.edu/news-events/publications/images/Fred-Brooks.jpg/image_lar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6" r="24974"/>
          <a:stretch/>
        </p:blipFill>
        <p:spPr bwMode="auto">
          <a:xfrm>
            <a:off x="838200" y="1429364"/>
            <a:ext cx="3581400" cy="3742621"/>
          </a:xfrm>
          <a:prstGeom prst="roundRect">
            <a:avLst>
              <a:gd name="adj" fmla="val 9898"/>
            </a:avLst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" y="60198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200" b="1" dirty="0" err="1">
                <a:solidFill>
                  <a:schemeClr val="bg1"/>
                </a:solidFill>
              </a:rPr>
              <a:t>Brooks's</a:t>
            </a:r>
            <a:r>
              <a:rPr lang="en-SG" sz="2200" b="1" dirty="0">
                <a:solidFill>
                  <a:schemeClr val="bg1"/>
                </a:solidFill>
              </a:rPr>
              <a:t> law </a:t>
            </a:r>
            <a:r>
              <a:rPr lang="en-SG" sz="2200" b="1" dirty="0" smtClean="0">
                <a:solidFill>
                  <a:schemeClr val="bg1"/>
                </a:solidFill>
              </a:rPr>
              <a:t>: </a:t>
            </a:r>
            <a:r>
              <a:rPr lang="en-SG" sz="2200" dirty="0" smtClean="0">
                <a:solidFill>
                  <a:srgbClr val="FFFF00"/>
                </a:solidFill>
              </a:rPr>
              <a:t>"adding </a:t>
            </a:r>
            <a:r>
              <a:rPr lang="en-SG" sz="2200" dirty="0">
                <a:solidFill>
                  <a:srgbClr val="FFFF00"/>
                </a:solidFill>
              </a:rPr>
              <a:t>manpower to a late software project makes it later"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4118">
            <a:off x="5385576" y="3016310"/>
            <a:ext cx="1890832" cy="28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143000" y="517198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Prof.  Fred Brooks, Jr.</a:t>
            </a:r>
            <a:endParaRPr lang="en-SG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438080" y="1674720"/>
              <a:ext cx="3408480" cy="426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28720" y="1668600"/>
                <a:ext cx="3431160" cy="428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48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" y="60198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200" b="1" dirty="0" err="1">
                <a:solidFill>
                  <a:schemeClr val="bg1"/>
                </a:solidFill>
              </a:rPr>
              <a:t>Brooks's</a:t>
            </a:r>
            <a:r>
              <a:rPr lang="en-SG" sz="2200" b="1" dirty="0">
                <a:solidFill>
                  <a:schemeClr val="bg1"/>
                </a:solidFill>
              </a:rPr>
              <a:t> law </a:t>
            </a:r>
            <a:r>
              <a:rPr lang="en-SG" sz="2200" b="1" dirty="0" smtClean="0">
                <a:solidFill>
                  <a:schemeClr val="bg1"/>
                </a:solidFill>
              </a:rPr>
              <a:t>: </a:t>
            </a:r>
            <a:r>
              <a:rPr lang="en-SG" sz="2200" dirty="0" smtClean="0">
                <a:solidFill>
                  <a:srgbClr val="FFFF00"/>
                </a:solidFill>
              </a:rPr>
              <a:t>"adding </a:t>
            </a:r>
            <a:r>
              <a:rPr lang="en-SG" sz="2200" dirty="0">
                <a:solidFill>
                  <a:srgbClr val="FFFF00"/>
                </a:solidFill>
              </a:rPr>
              <a:t>manpower to a late software project makes it later"</a:t>
            </a:r>
          </a:p>
        </p:txBody>
      </p:sp>
    </p:spTree>
    <p:extLst>
      <p:ext uri="{BB962C8B-B14F-4D97-AF65-F5344CB8AC3E}">
        <p14:creationId xmlns:p14="http://schemas.microsoft.com/office/powerpoint/2010/main" val="39025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880" y="6019800"/>
            <a:ext cx="8763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200" b="1" dirty="0" err="1">
                <a:solidFill>
                  <a:schemeClr val="bg1"/>
                </a:solidFill>
              </a:rPr>
              <a:t>Brooks's</a:t>
            </a:r>
            <a:r>
              <a:rPr lang="en-SG" sz="2200" b="1" dirty="0">
                <a:solidFill>
                  <a:schemeClr val="bg1"/>
                </a:solidFill>
              </a:rPr>
              <a:t> law </a:t>
            </a:r>
            <a:r>
              <a:rPr lang="en-SG" sz="2200" b="1" dirty="0" smtClean="0">
                <a:solidFill>
                  <a:schemeClr val="bg1"/>
                </a:solidFill>
              </a:rPr>
              <a:t>: </a:t>
            </a:r>
            <a:r>
              <a:rPr lang="en-SG" sz="2200" dirty="0" smtClean="0">
                <a:solidFill>
                  <a:srgbClr val="FFFF00"/>
                </a:solidFill>
              </a:rPr>
              <a:t>"adding </a:t>
            </a:r>
            <a:r>
              <a:rPr lang="en-SG" sz="2200" dirty="0">
                <a:solidFill>
                  <a:srgbClr val="FFFF00"/>
                </a:solidFill>
              </a:rPr>
              <a:t>manpower to a late software project makes it later"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672582"/>
            <a:ext cx="7655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0963" indent="-1350963" algn="ctr"/>
            <a:r>
              <a:rPr lang="en-SG" sz="3200" b="1" dirty="0" smtClean="0">
                <a:solidFill>
                  <a:schemeClr val="bg1"/>
                </a:solidFill>
              </a:rPr>
              <a:t>Gems </a:t>
            </a:r>
            <a:r>
              <a:rPr lang="en-SG" sz="3200" b="1" dirty="0">
                <a:solidFill>
                  <a:schemeClr val="bg1"/>
                </a:solidFill>
              </a:rPr>
              <a:t>of </a:t>
            </a:r>
            <a:r>
              <a:rPr lang="en-SG" sz="3200" b="1" dirty="0" smtClean="0">
                <a:solidFill>
                  <a:schemeClr val="bg1"/>
                </a:solidFill>
              </a:rPr>
              <a:t>Wisdom</a:t>
            </a:r>
            <a:r>
              <a:rPr lang="en-SG" sz="3200" b="1" dirty="0">
                <a:solidFill>
                  <a:schemeClr val="bg1"/>
                </a:solidFill>
              </a:rPr>
              <a:t>: </a:t>
            </a:r>
            <a:endParaRPr lang="en-SG" sz="3200" b="1" dirty="0" smtClean="0">
              <a:solidFill>
                <a:schemeClr val="bg1"/>
              </a:solidFill>
            </a:endParaRPr>
          </a:p>
          <a:p>
            <a:pPr marL="1350963" indent="-1350963" algn="ctr"/>
            <a:r>
              <a:rPr lang="en-SG" sz="3200" b="1" dirty="0" smtClean="0">
                <a:solidFill>
                  <a:srgbClr val="FFFF00"/>
                </a:solidFill>
              </a:rPr>
              <a:t>Software</a:t>
            </a:r>
            <a:r>
              <a:rPr lang="en-SG" sz="3200" b="1" dirty="0" smtClean="0">
                <a:solidFill>
                  <a:schemeClr val="bg1"/>
                </a:solidFill>
              </a:rPr>
              <a:t> </a:t>
            </a:r>
            <a:r>
              <a:rPr lang="en-SG" sz="3200" b="1" dirty="0" smtClean="0">
                <a:solidFill>
                  <a:srgbClr val="FFFF00"/>
                </a:solidFill>
              </a:rPr>
              <a:t>Development Principles</a:t>
            </a:r>
            <a:r>
              <a:rPr lang="en-SG" sz="3200" b="1" dirty="0">
                <a:solidFill>
                  <a:srgbClr val="FFFF00"/>
                </a:solidFill>
              </a:rPr>
              <a:t>.</a:t>
            </a: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endParaRPr lang="en-SG" sz="32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638800" y="3749800"/>
              <a:ext cx="1765080" cy="197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4040" y="3733240"/>
                <a:ext cx="1790280" cy="200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40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061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Principle of </a:t>
            </a:r>
            <a:r>
              <a:rPr lang="en-US" dirty="0" smtClean="0">
                <a:solidFill>
                  <a:srgbClr val="FFFF00"/>
                </a:solidFill>
              </a:rPr>
              <a:t>separation of concerns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idx="1"/>
          </p:nvPr>
        </p:nvSpPr>
        <p:spPr>
          <a:xfrm>
            <a:off x="3635896" y="5445224"/>
            <a:ext cx="3600400" cy="97607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effectLst/>
              </a:rPr>
              <a:t>by </a:t>
            </a:r>
            <a:r>
              <a:rPr lang="en-US" sz="3200" i="1" dirty="0" err="1" smtClean="0">
                <a:effectLst/>
              </a:rPr>
              <a:t>Edsger</a:t>
            </a:r>
            <a:r>
              <a:rPr lang="en-US" sz="3200" i="1" dirty="0" smtClean="0">
                <a:effectLst/>
              </a:rPr>
              <a:t> </a:t>
            </a:r>
            <a:r>
              <a:rPr lang="en-US" sz="3200" i="1" dirty="0" err="1" smtClean="0">
                <a:effectLst/>
              </a:rPr>
              <a:t>Dijkstra</a:t>
            </a:r>
            <a:r>
              <a:rPr lang="en-US" sz="3200" i="1" dirty="0" smtClean="0">
                <a:effectLst/>
              </a:rPr>
              <a:t> </a:t>
            </a:r>
            <a:endParaRPr lang="en-US" sz="3200" i="1" dirty="0">
              <a:effectLst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71215"/>
            <a:ext cx="2775988" cy="370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234888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Interact with user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21297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Get user input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564904"/>
            <a:ext cx="1224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Show message to user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801234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Store user data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6216" y="1844824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Refresh data storage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306896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Authenticate user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3789040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Encrypt password</a:t>
            </a:r>
            <a:endParaRPr lang="en-SG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23928" y="1196752"/>
            <a:ext cx="4608512" cy="3744416"/>
          </a:xfrm>
          <a:prstGeom prst="roundRect">
            <a:avLst>
              <a:gd name="adj" fmla="val 9623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5364088" y="13407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SYSTEM</a:t>
            </a:r>
            <a:endParaRPr lang="en-SG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331202" name="Group 7"/>
          <p:cNvGrpSpPr>
            <a:grpSpLocks/>
          </p:cNvGrpSpPr>
          <p:nvPr/>
        </p:nvGrpSpPr>
        <p:grpSpPr bwMode="auto">
          <a:xfrm>
            <a:off x="2386013" y="1562100"/>
            <a:ext cx="4254500" cy="2563813"/>
            <a:chOff x="1503" y="984"/>
            <a:chExt cx="2680" cy="16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31203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03" y="1010"/>
                <a:ext cx="532" cy="203"/>
              </p14:xfrm>
            </p:contentPart>
          </mc:Choice>
          <mc:Fallback xmlns="">
            <p:pic>
              <p:nvPicPr>
                <p:cNvPr id="1331203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97" y="1002"/>
                  <a:ext cx="540" cy="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31204" name="Ink 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1567" y="984"/>
                <a:ext cx="1037" cy="487"/>
              </p14:xfrm>
            </p:contentPart>
          </mc:Choice>
          <mc:Fallback xmlns="">
            <p:pic>
              <p:nvPicPr>
                <p:cNvPr id="1331204" name="Ink 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60" y="975"/>
                  <a:ext cx="1053" cy="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331205" name="Ink 4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161" y="1283"/>
                <a:ext cx="454" cy="207"/>
              </p14:xfrm>
            </p:contentPart>
          </mc:Choice>
          <mc:Fallback xmlns="">
            <p:pic>
              <p:nvPicPr>
                <p:cNvPr id="1331205" name="Ink 4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59" y="1277"/>
                  <a:ext cx="458" cy="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31206" name="Ink 5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570" y="1347"/>
                <a:ext cx="1613" cy="1252"/>
              </p14:xfrm>
            </p:contentPart>
          </mc:Choice>
          <mc:Fallback xmlns="">
            <p:pic>
              <p:nvPicPr>
                <p:cNvPr id="1331206" name="Ink 5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64" y="1339"/>
                  <a:ext cx="1627" cy="12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1207" name="Group 10"/>
          <p:cNvGrpSpPr>
            <a:grpSpLocks/>
          </p:cNvGrpSpPr>
          <p:nvPr/>
        </p:nvGrpSpPr>
        <p:grpSpPr bwMode="auto">
          <a:xfrm>
            <a:off x="5208588" y="1319213"/>
            <a:ext cx="3186112" cy="3317875"/>
            <a:chOff x="3281" y="831"/>
            <a:chExt cx="2007" cy="20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31208" name="Ink 6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281" y="1096"/>
                <a:ext cx="1560" cy="1825"/>
              </p14:xfrm>
            </p:contentPart>
          </mc:Choice>
          <mc:Fallback xmlns="">
            <p:pic>
              <p:nvPicPr>
                <p:cNvPr id="1331208" name="Ink 6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73" y="1088"/>
                  <a:ext cx="1576" cy="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31209" name="Ink 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469" y="952"/>
                <a:ext cx="99" cy="163"/>
              </p14:xfrm>
            </p:contentPart>
          </mc:Choice>
          <mc:Fallback xmlns="">
            <p:pic>
              <p:nvPicPr>
                <p:cNvPr id="1331209" name="Ink 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62" y="947"/>
                  <a:ext cx="112" cy="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31210" name="Ink 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75" y="831"/>
                <a:ext cx="613" cy="129"/>
              </p14:xfrm>
            </p:contentPart>
          </mc:Choice>
          <mc:Fallback xmlns="">
            <p:pic>
              <p:nvPicPr>
                <p:cNvPr id="1331210" name="Ink 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68" y="824"/>
                  <a:ext cx="622" cy="1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12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9550" y="2960688"/>
              <a:ext cx="1878013" cy="2738437"/>
            </p14:xfrm>
          </p:contentPart>
        </mc:Choice>
        <mc:Fallback xmlns="">
          <p:pic>
            <p:nvPicPr>
              <p:cNvPr id="13312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47671" y="2948088"/>
                <a:ext cx="1902852" cy="276435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40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061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Open-closed</a:t>
            </a:r>
            <a:r>
              <a:rPr lang="en-US" dirty="0" smtClean="0">
                <a:solidFill>
                  <a:schemeClr val="bg1"/>
                </a:solidFill>
              </a:rPr>
              <a:t> principle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Software 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entities </a:t>
            </a: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should 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be </a:t>
            </a:r>
            <a:r>
              <a:rPr lang="en-SG" sz="2800" dirty="0" smtClean="0">
                <a:solidFill>
                  <a:srgbClr val="FFFF00"/>
                </a:solidFill>
              </a:rPr>
              <a:t>open </a:t>
            </a:r>
            <a:r>
              <a:rPr lang="en-SG" sz="2800" dirty="0">
                <a:solidFill>
                  <a:srgbClr val="FFFF00"/>
                </a:solidFill>
              </a:rPr>
              <a:t>for extension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but </a:t>
            </a:r>
            <a:r>
              <a:rPr lang="en-SG" sz="2800" dirty="0">
                <a:solidFill>
                  <a:srgbClr val="FFFF00"/>
                </a:solidFill>
              </a:rPr>
              <a:t>closed for </a:t>
            </a:r>
            <a:r>
              <a:rPr lang="en-SG" sz="2800" dirty="0" smtClean="0">
                <a:solidFill>
                  <a:srgbClr val="FFFF00"/>
                </a:solidFill>
              </a:rPr>
              <a:t>modification</a:t>
            </a:r>
            <a:r>
              <a:rPr lang="en-SG" sz="2800" dirty="0" smtClean="0">
                <a:solidFill>
                  <a:schemeClr val="bg1"/>
                </a:solidFill>
              </a:rPr>
              <a:t>.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819400"/>
            <a:ext cx="1676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Minefield</a:t>
            </a:r>
            <a:endParaRPr lang="en-SG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2578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MinedCell</a:t>
            </a:r>
            <a:endParaRPr lang="en-SG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3152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EmptyCell</a:t>
            </a:r>
            <a:endParaRPr lang="en-SG" sz="2400" b="1" dirty="0"/>
          </a:p>
        </p:txBody>
      </p:sp>
      <p:cxnSp>
        <p:nvCxnSpPr>
          <p:cNvPr id="11" name="Straight Arrow Connector 10"/>
          <p:cNvCxnSpPr>
            <a:stCxn id="6" idx="2"/>
            <a:endCxn id="9" idx="0"/>
          </p:cNvCxnSpPr>
          <p:nvPr/>
        </p:nvCxnSpPr>
        <p:spPr>
          <a:xfrm>
            <a:off x="4876800" y="3505200"/>
            <a:ext cx="1219200" cy="12192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80760" y="43242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SG" sz="2000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>
            <a:stCxn id="6" idx="2"/>
            <a:endCxn id="10" idx="0"/>
          </p:cNvCxnSpPr>
          <p:nvPr/>
        </p:nvCxnSpPr>
        <p:spPr>
          <a:xfrm>
            <a:off x="4876800" y="3505200"/>
            <a:ext cx="3276600" cy="121920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53400" y="432235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324600" y="5600700"/>
            <a:ext cx="1676400" cy="4953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MagicCell</a:t>
            </a:r>
            <a:endParaRPr lang="en-SG" sz="2400" b="1" dirty="0"/>
          </a:p>
        </p:txBody>
      </p:sp>
      <p:sp>
        <p:nvSpPr>
          <p:cNvPr id="35" name="Freeform 34"/>
          <p:cNvSpPr/>
          <p:nvPr/>
        </p:nvSpPr>
        <p:spPr>
          <a:xfrm>
            <a:off x="4907280" y="3520440"/>
            <a:ext cx="1386840" cy="2362200"/>
          </a:xfrm>
          <a:custGeom>
            <a:avLst/>
            <a:gdLst>
              <a:gd name="connsiteX0" fmla="*/ 0 w 1386840"/>
              <a:gd name="connsiteY0" fmla="*/ 0 h 2362200"/>
              <a:gd name="connsiteX1" fmla="*/ 76200 w 1386840"/>
              <a:gd name="connsiteY1" fmla="*/ 2362200 h 2362200"/>
              <a:gd name="connsiteX2" fmla="*/ 1386840 w 1386840"/>
              <a:gd name="connsiteY2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6840" h="2362200">
                <a:moveTo>
                  <a:pt x="0" y="0"/>
                </a:moveTo>
                <a:lnTo>
                  <a:pt x="76200" y="2362200"/>
                </a:lnTo>
                <a:lnTo>
                  <a:pt x="1386840" y="2362200"/>
                </a:lnTo>
              </a:path>
            </a:pathLst>
          </a:custGeom>
          <a:ln w="28575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TextBox 38"/>
          <p:cNvSpPr txBox="1"/>
          <p:nvPr/>
        </p:nvSpPr>
        <p:spPr>
          <a:xfrm>
            <a:off x="5958840" y="58959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*</a:t>
            </a:r>
            <a:endParaRPr lang="en-SG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2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9" grpId="0"/>
      <p:bldP spid="36" grpId="0"/>
      <p:bldP spid="37" grpId="0" animBg="1"/>
      <p:bldP spid="35" grpId="0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0615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Open-closed</a:t>
            </a:r>
            <a:r>
              <a:rPr lang="en-US" dirty="0" smtClean="0">
                <a:solidFill>
                  <a:schemeClr val="bg1"/>
                </a:solidFill>
              </a:rPr>
              <a:t> principle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Software 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entities </a:t>
            </a: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should 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be </a:t>
            </a:r>
            <a:r>
              <a:rPr lang="en-SG" sz="2800" dirty="0" smtClean="0">
                <a:solidFill>
                  <a:srgbClr val="FFFF00"/>
                </a:solidFill>
              </a:rPr>
              <a:t>open </a:t>
            </a:r>
            <a:r>
              <a:rPr lang="en-SG" sz="2800" dirty="0">
                <a:solidFill>
                  <a:srgbClr val="FFFF00"/>
                </a:solidFill>
              </a:rPr>
              <a:t>for extension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SG" sz="2800" dirty="0" smtClean="0">
                <a:solidFill>
                  <a:schemeClr val="bg1">
                    <a:lumMod val="95000"/>
                  </a:schemeClr>
                </a:solidFill>
              </a:rPr>
              <a:t>but </a:t>
            </a:r>
            <a:r>
              <a:rPr lang="en-SG" sz="2800" dirty="0">
                <a:solidFill>
                  <a:srgbClr val="FFFF00"/>
                </a:solidFill>
              </a:rPr>
              <a:t>closed for </a:t>
            </a:r>
            <a:r>
              <a:rPr lang="en-SG" sz="2800" dirty="0" smtClean="0">
                <a:solidFill>
                  <a:srgbClr val="FFFF00"/>
                </a:solidFill>
              </a:rPr>
              <a:t>modification</a:t>
            </a:r>
            <a:r>
              <a:rPr lang="en-SG" sz="2800" dirty="0" smtClean="0">
                <a:solidFill>
                  <a:schemeClr val="bg1"/>
                </a:solidFill>
              </a:rPr>
              <a:t>.</a:t>
            </a:r>
            <a:endParaRPr lang="en-SG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fose.ethz.ch/images/me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99" y="2590800"/>
            <a:ext cx="2712929" cy="350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8600" y="2819400"/>
            <a:ext cx="1676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Minefield</a:t>
            </a:r>
            <a:endParaRPr lang="en-SG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6324600" y="28194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{abstract}</a:t>
            </a:r>
            <a:br>
              <a:rPr lang="en-US" sz="2400" b="1" dirty="0" smtClean="0"/>
            </a:br>
            <a:r>
              <a:rPr lang="en-US" sz="2400" b="1" dirty="0" smtClean="0"/>
              <a:t>Cell</a:t>
            </a:r>
            <a:endParaRPr lang="en-SG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2578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MinedCell</a:t>
            </a:r>
            <a:endParaRPr lang="en-SG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3152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EmptyCell</a:t>
            </a:r>
            <a:endParaRPr lang="en-SG" sz="2400" b="1" dirty="0"/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>
            <a:off x="5715000" y="3162300"/>
            <a:ext cx="6096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6918960" y="3810000"/>
            <a:ext cx="487680" cy="3048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Elbow Connector 13"/>
          <p:cNvCxnSpPr>
            <a:stCxn id="12" idx="3"/>
            <a:endCxn id="9" idx="0"/>
          </p:cNvCxnSpPr>
          <p:nvPr/>
        </p:nvCxnSpPr>
        <p:spPr>
          <a:xfrm rot="5400000">
            <a:off x="6324600" y="3886200"/>
            <a:ext cx="609600" cy="10668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3"/>
            <a:endCxn id="10" idx="0"/>
          </p:cNvCxnSpPr>
          <p:nvPr/>
        </p:nvCxnSpPr>
        <p:spPr>
          <a:xfrm rot="16200000" flipH="1">
            <a:off x="7353300" y="3924300"/>
            <a:ext cx="609600" cy="9906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4600" y="5600700"/>
            <a:ext cx="1676400" cy="4953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MagicCell</a:t>
            </a:r>
            <a:endParaRPr lang="en-SG" sz="2400" b="1" dirty="0"/>
          </a:p>
        </p:txBody>
      </p:sp>
      <p:cxnSp>
        <p:nvCxnSpPr>
          <p:cNvPr id="27" name="Straight Connector 26"/>
          <p:cNvCxnSpPr>
            <a:endCxn id="22" idx="0"/>
          </p:cNvCxnSpPr>
          <p:nvPr/>
        </p:nvCxnSpPr>
        <p:spPr>
          <a:xfrm>
            <a:off x="7162800" y="4419600"/>
            <a:ext cx="0" cy="1181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50280" y="286512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idx="1"/>
          </p:nvPr>
        </p:nvSpPr>
        <p:spPr>
          <a:xfrm>
            <a:off x="685800" y="6034329"/>
            <a:ext cx="3600400" cy="97607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effectLst/>
              </a:rPr>
              <a:t>by </a:t>
            </a:r>
            <a:r>
              <a:rPr lang="en-US" sz="3200" i="1" dirty="0"/>
              <a:t>Bertrand Meyer</a:t>
            </a:r>
            <a:endParaRPr lang="en-US" sz="3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2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60647"/>
            <a:ext cx="8229600" cy="806153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Liskov</a:t>
            </a:r>
            <a:r>
              <a:rPr lang="en-US" dirty="0" smtClean="0">
                <a:solidFill>
                  <a:srgbClr val="FFFF00"/>
                </a:solidFill>
              </a:rPr>
              <a:t> substitution </a:t>
            </a:r>
            <a:r>
              <a:rPr lang="en-US" dirty="0" smtClean="0">
                <a:solidFill>
                  <a:schemeClr val="bg1"/>
                </a:solidFill>
              </a:rPr>
              <a:t>principle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19200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800" dirty="0">
                <a:solidFill>
                  <a:schemeClr val="bg1"/>
                </a:solidFill>
              </a:rPr>
              <a:t>Subclasses</a:t>
            </a:r>
            <a:r>
              <a:rPr lang="en-SG" sz="2800" dirty="0">
                <a:solidFill>
                  <a:srgbClr val="FFFF00"/>
                </a:solidFill>
              </a:rPr>
              <a:t> should be substitutable </a:t>
            </a:r>
            <a:r>
              <a:rPr lang="en-SG" sz="2800" dirty="0">
                <a:solidFill>
                  <a:schemeClr val="bg1">
                    <a:lumMod val="95000"/>
                  </a:schemeClr>
                </a:solidFill>
              </a:rPr>
              <a:t>for their base classes. 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8600" y="2819400"/>
            <a:ext cx="16764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Minefield</a:t>
            </a:r>
            <a:endParaRPr lang="en-SG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6324600" y="2819400"/>
            <a:ext cx="1676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{abstract}</a:t>
            </a:r>
            <a:br>
              <a:rPr lang="en-US" sz="2400" b="1" dirty="0" smtClean="0"/>
            </a:br>
            <a:r>
              <a:rPr lang="en-US" sz="2400" b="1" dirty="0" smtClean="0"/>
              <a:t>Cell</a:t>
            </a:r>
            <a:endParaRPr lang="en-SG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52578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MinedCell</a:t>
            </a:r>
            <a:endParaRPr lang="en-SG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7315200" y="4724400"/>
            <a:ext cx="1676400" cy="495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EmptyCell</a:t>
            </a:r>
            <a:endParaRPr lang="en-SG" sz="2400" b="1" dirty="0"/>
          </a:p>
        </p:txBody>
      </p:sp>
      <p:cxnSp>
        <p:nvCxnSpPr>
          <p:cNvPr id="18" name="Straight Arrow Connector 17"/>
          <p:cNvCxnSpPr>
            <a:stCxn id="14" idx="3"/>
          </p:cNvCxnSpPr>
          <p:nvPr/>
        </p:nvCxnSpPr>
        <p:spPr>
          <a:xfrm>
            <a:off x="5715000" y="3162300"/>
            <a:ext cx="6096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/>
        </p:nvSpPr>
        <p:spPr>
          <a:xfrm>
            <a:off x="6918960" y="3810000"/>
            <a:ext cx="487680" cy="304800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0" name="Elbow Connector 19"/>
          <p:cNvCxnSpPr>
            <a:stCxn id="19" idx="3"/>
            <a:endCxn id="16" idx="0"/>
          </p:cNvCxnSpPr>
          <p:nvPr/>
        </p:nvCxnSpPr>
        <p:spPr>
          <a:xfrm rot="5400000">
            <a:off x="6324600" y="3886200"/>
            <a:ext cx="609600" cy="10668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9" idx="3"/>
            <a:endCxn id="17" idx="0"/>
          </p:cNvCxnSpPr>
          <p:nvPr/>
        </p:nvCxnSpPr>
        <p:spPr>
          <a:xfrm rot="16200000" flipH="1">
            <a:off x="7353300" y="3924300"/>
            <a:ext cx="609600" cy="990600"/>
          </a:xfrm>
          <a:prstGeom prst="bentConnector3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324600" y="5600700"/>
            <a:ext cx="1676400" cy="4953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MagicCell</a:t>
            </a:r>
            <a:endParaRPr lang="en-SG" sz="2400" b="1" dirty="0"/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7162800" y="4419600"/>
            <a:ext cx="0" cy="11811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50280" y="286512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*</a:t>
            </a:r>
            <a:endParaRPr lang="en-SG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upload.wikimedia.org/wikipedia/commons/6/60/Barbara_Lisk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r="13333"/>
          <a:stretch/>
        </p:blipFill>
        <p:spPr bwMode="auto">
          <a:xfrm>
            <a:off x="609600" y="2819400"/>
            <a:ext cx="2830066" cy="302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3"/>
          <p:cNvSpPr>
            <a:spLocks noGrp="1"/>
          </p:cNvSpPr>
          <p:nvPr>
            <p:ph idx="1"/>
          </p:nvPr>
        </p:nvSpPr>
        <p:spPr>
          <a:xfrm>
            <a:off x="662940" y="5848350"/>
            <a:ext cx="3600400" cy="97607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effectLst/>
              </a:rPr>
              <a:t>by Barbara </a:t>
            </a:r>
            <a:r>
              <a:rPr lang="en-US" sz="3200" i="1" dirty="0" err="1" smtClean="0">
                <a:effectLst/>
              </a:rPr>
              <a:t>Liskov</a:t>
            </a:r>
            <a:endParaRPr lang="en-US" sz="32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78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4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een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307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</vt:lpstr>
      <vt:lpstr>Calibri</vt:lpstr>
      <vt:lpstr>4_green-UP</vt:lpstr>
      <vt:lpstr>2_green-UP</vt:lpstr>
      <vt:lpstr>WARNING</vt:lpstr>
      <vt:lpstr>PowerPoint Presentation</vt:lpstr>
      <vt:lpstr>PowerPoint Presentation</vt:lpstr>
      <vt:lpstr>PowerPoint Presentation</vt:lpstr>
      <vt:lpstr>PowerPoint Presentation</vt:lpstr>
      <vt:lpstr>Principle of separation of concerns</vt:lpstr>
      <vt:lpstr>Open-closed principle </vt:lpstr>
      <vt:lpstr>Open-closed principle </vt:lpstr>
      <vt:lpstr>Liskov substitution principle </vt:lpstr>
      <vt:lpstr>Single responsibility principle </vt:lpstr>
      <vt:lpstr>The later you find a bug, the more it costs</vt:lpstr>
      <vt:lpstr>[extra]   Good, cheap, fast: select any two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workshop</dc:creator>
  <cp:lastModifiedBy>Cristina Carbunaru</cp:lastModifiedBy>
  <cp:revision>40</cp:revision>
  <dcterms:created xsi:type="dcterms:W3CDTF">2006-08-16T00:00:00Z</dcterms:created>
  <dcterms:modified xsi:type="dcterms:W3CDTF">2017-07-11T04:05:01Z</dcterms:modified>
</cp:coreProperties>
</file>